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7548800" cy="36576000"/>
  <p:notesSz cx="32461200" cy="50749200"/>
  <p:defaultTextStyle>
    <a:defPPr>
      <a:defRPr lang="en-US"/>
    </a:defPPr>
    <a:lvl1pPr marL="0" algn="l" defTabSz="4806964" rtl="0" eaLnBrk="1" latinLnBrk="0" hangingPunct="1">
      <a:defRPr sz="9419" kern="1200">
        <a:solidFill>
          <a:schemeClr val="tx1"/>
        </a:solidFill>
        <a:latin typeface="+mn-lt"/>
        <a:ea typeface="+mn-ea"/>
        <a:cs typeface="+mn-cs"/>
      </a:defRPr>
    </a:lvl1pPr>
    <a:lvl2pPr marL="2403482" algn="l" defTabSz="4806964" rtl="0" eaLnBrk="1" latinLnBrk="0" hangingPunct="1">
      <a:defRPr sz="9419" kern="1200">
        <a:solidFill>
          <a:schemeClr val="tx1"/>
        </a:solidFill>
        <a:latin typeface="+mn-lt"/>
        <a:ea typeface="+mn-ea"/>
        <a:cs typeface="+mn-cs"/>
      </a:defRPr>
    </a:lvl2pPr>
    <a:lvl3pPr marL="4806964" algn="l" defTabSz="4806964" rtl="0" eaLnBrk="1" latinLnBrk="0" hangingPunct="1">
      <a:defRPr sz="9419" kern="1200">
        <a:solidFill>
          <a:schemeClr val="tx1"/>
        </a:solidFill>
        <a:latin typeface="+mn-lt"/>
        <a:ea typeface="+mn-ea"/>
        <a:cs typeface="+mn-cs"/>
      </a:defRPr>
    </a:lvl3pPr>
    <a:lvl4pPr marL="7210446" algn="l" defTabSz="4806964" rtl="0" eaLnBrk="1" latinLnBrk="0" hangingPunct="1">
      <a:defRPr sz="9419" kern="1200">
        <a:solidFill>
          <a:schemeClr val="tx1"/>
        </a:solidFill>
        <a:latin typeface="+mn-lt"/>
        <a:ea typeface="+mn-ea"/>
        <a:cs typeface="+mn-cs"/>
      </a:defRPr>
    </a:lvl4pPr>
    <a:lvl5pPr marL="9613928" algn="l" defTabSz="4806964" rtl="0" eaLnBrk="1" latinLnBrk="0" hangingPunct="1">
      <a:defRPr sz="9419" kern="1200">
        <a:solidFill>
          <a:schemeClr val="tx1"/>
        </a:solidFill>
        <a:latin typeface="+mn-lt"/>
        <a:ea typeface="+mn-ea"/>
        <a:cs typeface="+mn-cs"/>
      </a:defRPr>
    </a:lvl5pPr>
    <a:lvl6pPr marL="12017411" algn="l" defTabSz="4806964" rtl="0" eaLnBrk="1" latinLnBrk="0" hangingPunct="1">
      <a:defRPr sz="9419" kern="1200">
        <a:solidFill>
          <a:schemeClr val="tx1"/>
        </a:solidFill>
        <a:latin typeface="+mn-lt"/>
        <a:ea typeface="+mn-ea"/>
        <a:cs typeface="+mn-cs"/>
      </a:defRPr>
    </a:lvl6pPr>
    <a:lvl7pPr marL="14420893" algn="l" defTabSz="4806964" rtl="0" eaLnBrk="1" latinLnBrk="0" hangingPunct="1">
      <a:defRPr sz="9419" kern="1200">
        <a:solidFill>
          <a:schemeClr val="tx1"/>
        </a:solidFill>
        <a:latin typeface="+mn-lt"/>
        <a:ea typeface="+mn-ea"/>
        <a:cs typeface="+mn-cs"/>
      </a:defRPr>
    </a:lvl7pPr>
    <a:lvl8pPr marL="16824375" algn="l" defTabSz="4806964" rtl="0" eaLnBrk="1" latinLnBrk="0" hangingPunct="1">
      <a:defRPr sz="9419" kern="1200">
        <a:solidFill>
          <a:schemeClr val="tx1"/>
        </a:solidFill>
        <a:latin typeface="+mn-lt"/>
        <a:ea typeface="+mn-ea"/>
        <a:cs typeface="+mn-cs"/>
      </a:defRPr>
    </a:lvl8pPr>
    <a:lvl9pPr marL="19227857" algn="l" defTabSz="4806964" rtl="0" eaLnBrk="1" latinLnBrk="0" hangingPunct="1">
      <a:defRPr sz="9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49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y, Jacqueline (Jacqui) (CDC/OSTLTS/OD) (CTR)" initials="BJ(((" lastIdx="5" clrIdx="0">
    <p:extLst>
      <p:ext uri="{19B8F6BF-5375-455C-9EA6-DF929625EA0E}">
        <p15:presenceInfo xmlns:p15="http://schemas.microsoft.com/office/powerpoint/2012/main" userId="S-1-5-21-1207783550-2075000910-922709458-211341" providerId="AD"/>
      </p:ext>
    </p:extLst>
  </p:cmAuthor>
  <p:cmAuthor id="2" name="Neitzel, Stephanie (CDC/OSTLTS/OD) (CTR)" initials="NS((" lastIdx="1" clrIdx="1">
    <p:extLst>
      <p:ext uri="{19B8F6BF-5375-455C-9EA6-DF929625EA0E}">
        <p15:presenceInfo xmlns:p15="http://schemas.microsoft.com/office/powerpoint/2012/main" userId="S-1-5-21-1207783550-2075000910-922709458-192426" providerId="AD"/>
      </p:ext>
    </p:extLst>
  </p:cmAuthor>
  <p:cmAuthor id="3" name="Goodman, David A. (CDC/ONDIEH/NCCDPHP)" initials="GDA(" lastIdx="10" clrIdx="2">
    <p:extLst>
      <p:ext uri="{19B8F6BF-5375-455C-9EA6-DF929625EA0E}">
        <p15:presenceInfo xmlns:p15="http://schemas.microsoft.com/office/powerpoint/2012/main" userId="S-1-5-21-1207783550-2075000910-922709458-238099" providerId="AD"/>
      </p:ext>
    </p:extLst>
  </p:cmAuthor>
  <p:cmAuthor id="4" name="Kate Taft" initials="KT" lastIdx="8" clrIdx="3">
    <p:extLst>
      <p:ext uri="{19B8F6BF-5375-455C-9EA6-DF929625EA0E}">
        <p15:presenceInfo xmlns:p15="http://schemas.microsoft.com/office/powerpoint/2012/main" userId="S-1-5-21-128686431-2804694947-1674732207-6262" providerId="AD"/>
      </p:ext>
    </p:extLst>
  </p:cmAuthor>
  <p:cmAuthor id="5" name="Paige Bussanich" initials="PB" lastIdx="5" clrIdx="4">
    <p:extLst>
      <p:ext uri="{19B8F6BF-5375-455C-9EA6-DF929625EA0E}">
        <p15:presenceInfo xmlns:p15="http://schemas.microsoft.com/office/powerpoint/2012/main" userId="S::pbussanich@amchp.org::297e53af-6ca9-47cc-89d6-68b9aab587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FFFFFF"/>
    <a:srgbClr val="AB0535"/>
    <a:srgbClr val="66FFCC"/>
    <a:srgbClr val="5E7803"/>
    <a:srgbClr val="4B3851"/>
    <a:srgbClr val="EB9F07"/>
    <a:srgbClr val="B04408"/>
    <a:srgbClr val="000000"/>
    <a:srgbClr val="1D3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98894" autoAdjust="0"/>
  </p:normalViewPr>
  <p:slideViewPr>
    <p:cSldViewPr>
      <p:cViewPr>
        <p:scale>
          <a:sx n="20" d="100"/>
          <a:sy n="20" d="100"/>
        </p:scale>
        <p:origin x="852" y="-708"/>
      </p:cViewPr>
      <p:guideLst>
        <p:guide orient="horz" pos="11520"/>
        <p:guide pos="149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19"/>
            <a:ext cx="14069462" cy="2536122"/>
          </a:xfrm>
          <a:prstGeom prst="rect">
            <a:avLst/>
          </a:prstGeom>
        </p:spPr>
        <p:txBody>
          <a:bodyPr vert="horz" lIns="469554" tIns="234777" rIns="469554" bIns="234777" rtlCol="0"/>
          <a:lstStyle>
            <a:lvl1pPr algn="l">
              <a:defRPr sz="6200"/>
            </a:lvl1pPr>
          </a:lstStyle>
          <a:p>
            <a:endParaRPr lang="en-US"/>
          </a:p>
        </p:txBody>
      </p:sp>
      <p:sp>
        <p:nvSpPr>
          <p:cNvPr id="3" name="Date Placeholder 2"/>
          <p:cNvSpPr>
            <a:spLocks noGrp="1"/>
          </p:cNvSpPr>
          <p:nvPr>
            <p:ph type="dt" idx="1"/>
          </p:nvPr>
        </p:nvSpPr>
        <p:spPr>
          <a:xfrm>
            <a:off x="18384405" y="19"/>
            <a:ext cx="14069462" cy="2536122"/>
          </a:xfrm>
          <a:prstGeom prst="rect">
            <a:avLst/>
          </a:prstGeom>
        </p:spPr>
        <p:txBody>
          <a:bodyPr vert="horz" lIns="469554" tIns="234777" rIns="469554" bIns="234777" rtlCol="0"/>
          <a:lstStyle>
            <a:lvl1pPr algn="r">
              <a:defRPr sz="6200"/>
            </a:lvl1pPr>
          </a:lstStyle>
          <a:p>
            <a:fld id="{4C2080F4-7EE8-4E04-9576-765A6C37A0E2}" type="datetimeFigureOut">
              <a:rPr lang="en-US" smtClean="0"/>
              <a:pPr/>
              <a:t>11/7/2019</a:t>
            </a:fld>
            <a:endParaRPr lang="en-US"/>
          </a:p>
        </p:txBody>
      </p:sp>
      <p:sp>
        <p:nvSpPr>
          <p:cNvPr id="4" name="Slide Image Placeholder 3"/>
          <p:cNvSpPr>
            <a:spLocks noGrp="1" noRot="1" noChangeAspect="1"/>
          </p:cNvSpPr>
          <p:nvPr>
            <p:ph type="sldImg" idx="2"/>
          </p:nvPr>
        </p:nvSpPr>
        <p:spPr>
          <a:xfrm>
            <a:off x="3860800" y="3810000"/>
            <a:ext cx="24739600" cy="19030950"/>
          </a:xfrm>
          <a:prstGeom prst="rect">
            <a:avLst/>
          </a:prstGeom>
          <a:noFill/>
          <a:ln w="12700">
            <a:solidFill>
              <a:prstClr val="black"/>
            </a:solidFill>
          </a:ln>
        </p:spPr>
        <p:txBody>
          <a:bodyPr vert="horz" lIns="469554" tIns="234777" rIns="469554" bIns="234777" rtlCol="0" anchor="ctr"/>
          <a:lstStyle/>
          <a:p>
            <a:endParaRPr lang="en-US"/>
          </a:p>
        </p:txBody>
      </p:sp>
      <p:sp>
        <p:nvSpPr>
          <p:cNvPr id="5" name="Notes Placeholder 4"/>
          <p:cNvSpPr>
            <a:spLocks noGrp="1"/>
          </p:cNvSpPr>
          <p:nvPr>
            <p:ph type="body" sz="quarter" idx="3"/>
          </p:nvPr>
        </p:nvSpPr>
        <p:spPr>
          <a:xfrm>
            <a:off x="3249073" y="24103192"/>
            <a:ext cx="25963080" cy="22838482"/>
          </a:xfrm>
          <a:prstGeom prst="rect">
            <a:avLst/>
          </a:prstGeom>
        </p:spPr>
        <p:txBody>
          <a:bodyPr vert="horz" lIns="469554" tIns="234777" rIns="469554" bIns="2347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48199702"/>
            <a:ext cx="14069462" cy="2542814"/>
          </a:xfrm>
          <a:prstGeom prst="rect">
            <a:avLst/>
          </a:prstGeom>
        </p:spPr>
        <p:txBody>
          <a:bodyPr vert="horz" lIns="469554" tIns="234777" rIns="469554" bIns="234777" rtlCol="0" anchor="b"/>
          <a:lstStyle>
            <a:lvl1pPr algn="l">
              <a:defRPr sz="6200"/>
            </a:lvl1pPr>
          </a:lstStyle>
          <a:p>
            <a:endParaRPr lang="en-US"/>
          </a:p>
        </p:txBody>
      </p:sp>
      <p:sp>
        <p:nvSpPr>
          <p:cNvPr id="7" name="Slide Number Placeholder 6"/>
          <p:cNvSpPr>
            <a:spLocks noGrp="1"/>
          </p:cNvSpPr>
          <p:nvPr>
            <p:ph type="sldNum" sz="quarter" idx="5"/>
          </p:nvPr>
        </p:nvSpPr>
        <p:spPr>
          <a:xfrm>
            <a:off x="18384405" y="48199702"/>
            <a:ext cx="14069462" cy="2542814"/>
          </a:xfrm>
          <a:prstGeom prst="rect">
            <a:avLst/>
          </a:prstGeom>
        </p:spPr>
        <p:txBody>
          <a:bodyPr vert="horz" lIns="469554" tIns="234777" rIns="469554" bIns="234777" rtlCol="0" anchor="b"/>
          <a:lstStyle>
            <a:lvl1pPr algn="r">
              <a:defRPr sz="6200"/>
            </a:lvl1pPr>
          </a:lstStyle>
          <a:p>
            <a:fld id="{3FAC7053-B4BB-4EC4-875B-BB50D87EF532}" type="slidenum">
              <a:rPr lang="en-US" smtClean="0"/>
              <a:pPr/>
              <a:t>‹#›</a:t>
            </a:fld>
            <a:endParaRPr lang="en-US"/>
          </a:p>
        </p:txBody>
      </p:sp>
    </p:spTree>
    <p:extLst>
      <p:ext uri="{BB962C8B-B14F-4D97-AF65-F5344CB8AC3E}">
        <p14:creationId xmlns:p14="http://schemas.microsoft.com/office/powerpoint/2010/main" val="4106029399"/>
      </p:ext>
    </p:extLst>
  </p:cSld>
  <p:clrMap bg1="lt1" tx1="dk1" bg2="lt2" tx2="dk2" accent1="accent1" accent2="accent2" accent3="accent3" accent4="accent4" accent5="accent5" accent6="accent6" hlink="hlink" folHlink="folHlink"/>
  <p:notesStyle>
    <a:lvl1pPr marL="0" algn="l" defTabSz="1001451" rtl="0" eaLnBrk="1" latinLnBrk="0" hangingPunct="1">
      <a:defRPr sz="1314" kern="1200">
        <a:solidFill>
          <a:schemeClr val="tx1"/>
        </a:solidFill>
        <a:latin typeface="+mn-lt"/>
        <a:ea typeface="+mn-ea"/>
        <a:cs typeface="+mn-cs"/>
      </a:defRPr>
    </a:lvl1pPr>
    <a:lvl2pPr marL="500725" algn="l" defTabSz="1001451" rtl="0" eaLnBrk="1" latinLnBrk="0" hangingPunct="1">
      <a:defRPr sz="1314" kern="1200">
        <a:solidFill>
          <a:schemeClr val="tx1"/>
        </a:solidFill>
        <a:latin typeface="+mn-lt"/>
        <a:ea typeface="+mn-ea"/>
        <a:cs typeface="+mn-cs"/>
      </a:defRPr>
    </a:lvl2pPr>
    <a:lvl3pPr marL="1001451" algn="l" defTabSz="1001451" rtl="0" eaLnBrk="1" latinLnBrk="0" hangingPunct="1">
      <a:defRPr sz="1314" kern="1200">
        <a:solidFill>
          <a:schemeClr val="tx1"/>
        </a:solidFill>
        <a:latin typeface="+mn-lt"/>
        <a:ea typeface="+mn-ea"/>
        <a:cs typeface="+mn-cs"/>
      </a:defRPr>
    </a:lvl3pPr>
    <a:lvl4pPr marL="1502176" algn="l" defTabSz="1001451" rtl="0" eaLnBrk="1" latinLnBrk="0" hangingPunct="1">
      <a:defRPr sz="1314" kern="1200">
        <a:solidFill>
          <a:schemeClr val="tx1"/>
        </a:solidFill>
        <a:latin typeface="+mn-lt"/>
        <a:ea typeface="+mn-ea"/>
        <a:cs typeface="+mn-cs"/>
      </a:defRPr>
    </a:lvl4pPr>
    <a:lvl5pPr marL="2002902" algn="l" defTabSz="1001451" rtl="0" eaLnBrk="1" latinLnBrk="0" hangingPunct="1">
      <a:defRPr sz="1314" kern="1200">
        <a:solidFill>
          <a:schemeClr val="tx1"/>
        </a:solidFill>
        <a:latin typeface="+mn-lt"/>
        <a:ea typeface="+mn-ea"/>
        <a:cs typeface="+mn-cs"/>
      </a:defRPr>
    </a:lvl5pPr>
    <a:lvl6pPr marL="2503627" algn="l" defTabSz="1001451" rtl="0" eaLnBrk="1" latinLnBrk="0" hangingPunct="1">
      <a:defRPr sz="1314" kern="1200">
        <a:solidFill>
          <a:schemeClr val="tx1"/>
        </a:solidFill>
        <a:latin typeface="+mn-lt"/>
        <a:ea typeface="+mn-ea"/>
        <a:cs typeface="+mn-cs"/>
      </a:defRPr>
    </a:lvl6pPr>
    <a:lvl7pPr marL="3004353" algn="l" defTabSz="1001451" rtl="0" eaLnBrk="1" latinLnBrk="0" hangingPunct="1">
      <a:defRPr sz="1314" kern="1200">
        <a:solidFill>
          <a:schemeClr val="tx1"/>
        </a:solidFill>
        <a:latin typeface="+mn-lt"/>
        <a:ea typeface="+mn-ea"/>
        <a:cs typeface="+mn-cs"/>
      </a:defRPr>
    </a:lvl7pPr>
    <a:lvl8pPr marL="3505078" algn="l" defTabSz="1001451" rtl="0" eaLnBrk="1" latinLnBrk="0" hangingPunct="1">
      <a:defRPr sz="1314" kern="1200">
        <a:solidFill>
          <a:schemeClr val="tx1"/>
        </a:solidFill>
        <a:latin typeface="+mn-lt"/>
        <a:ea typeface="+mn-ea"/>
        <a:cs typeface="+mn-cs"/>
      </a:defRPr>
    </a:lvl8pPr>
    <a:lvl9pPr marL="4005804" algn="l" defTabSz="1001451" rtl="0" eaLnBrk="1" latinLnBrk="0" hangingPunct="1">
      <a:defRPr sz="13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0800" y="3810000"/>
            <a:ext cx="24739600" cy="190309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AC7053-B4BB-4EC4-875B-BB50D87EF532}" type="slidenum">
              <a:rPr lang="en-US" smtClean="0"/>
              <a:pPr/>
              <a:t>1</a:t>
            </a:fld>
            <a:endParaRPr lang="en-US"/>
          </a:p>
        </p:txBody>
      </p:sp>
    </p:spTree>
    <p:extLst>
      <p:ext uri="{BB962C8B-B14F-4D97-AF65-F5344CB8AC3E}">
        <p14:creationId xmlns:p14="http://schemas.microsoft.com/office/powerpoint/2010/main" val="104542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11362269"/>
            <a:ext cx="40416480" cy="7840133"/>
          </a:xfrm>
        </p:spPr>
        <p:txBody>
          <a:bodyPr/>
          <a:lstStyle/>
          <a:p>
            <a:r>
              <a:rPr lang="en-US"/>
              <a:t>Click to edit Master title style</a:t>
            </a:r>
          </a:p>
        </p:txBody>
      </p:sp>
      <p:sp>
        <p:nvSpPr>
          <p:cNvPr id="3" name="Subtitle 2"/>
          <p:cNvSpPr>
            <a:spLocks noGrp="1"/>
          </p:cNvSpPr>
          <p:nvPr>
            <p:ph type="subTitle" idx="1"/>
          </p:nvPr>
        </p:nvSpPr>
        <p:spPr>
          <a:xfrm>
            <a:off x="7132320" y="20726400"/>
            <a:ext cx="33284160" cy="9347200"/>
          </a:xfrm>
        </p:spPr>
        <p:txBody>
          <a:bodyPr/>
          <a:lstStyle>
            <a:lvl1pPr marL="0" indent="0" algn="ctr">
              <a:buNone/>
              <a:defRPr>
                <a:solidFill>
                  <a:schemeClr val="tx1">
                    <a:tint val="75000"/>
                  </a:schemeClr>
                </a:solidFill>
              </a:defRPr>
            </a:lvl1pPr>
            <a:lvl2pPr marL="2037597" indent="0" algn="ctr">
              <a:buNone/>
              <a:defRPr>
                <a:solidFill>
                  <a:schemeClr val="tx1">
                    <a:tint val="75000"/>
                  </a:schemeClr>
                </a:solidFill>
              </a:defRPr>
            </a:lvl2pPr>
            <a:lvl3pPr marL="4075195" indent="0" algn="ctr">
              <a:buNone/>
              <a:defRPr>
                <a:solidFill>
                  <a:schemeClr val="tx1">
                    <a:tint val="75000"/>
                  </a:schemeClr>
                </a:solidFill>
              </a:defRPr>
            </a:lvl3pPr>
            <a:lvl4pPr marL="6112792" indent="0" algn="ctr">
              <a:buNone/>
              <a:defRPr>
                <a:solidFill>
                  <a:schemeClr val="tx1">
                    <a:tint val="75000"/>
                  </a:schemeClr>
                </a:solidFill>
              </a:defRPr>
            </a:lvl4pPr>
            <a:lvl5pPr marL="8150390" indent="0" algn="ctr">
              <a:buNone/>
              <a:defRPr>
                <a:solidFill>
                  <a:schemeClr val="tx1">
                    <a:tint val="75000"/>
                  </a:schemeClr>
                </a:solidFill>
              </a:defRPr>
            </a:lvl5pPr>
            <a:lvl6pPr marL="10187987" indent="0" algn="ctr">
              <a:buNone/>
              <a:defRPr>
                <a:solidFill>
                  <a:schemeClr val="tx1">
                    <a:tint val="75000"/>
                  </a:schemeClr>
                </a:solidFill>
              </a:defRPr>
            </a:lvl6pPr>
            <a:lvl7pPr marL="12225585" indent="0" algn="ctr">
              <a:buNone/>
              <a:defRPr>
                <a:solidFill>
                  <a:schemeClr val="tx1">
                    <a:tint val="75000"/>
                  </a:schemeClr>
                </a:solidFill>
              </a:defRPr>
            </a:lvl7pPr>
            <a:lvl8pPr marL="14263183" indent="0" algn="ctr">
              <a:buNone/>
              <a:defRPr>
                <a:solidFill>
                  <a:schemeClr val="tx1">
                    <a:tint val="75000"/>
                  </a:schemeClr>
                </a:solidFill>
              </a:defRPr>
            </a:lvl8pPr>
            <a:lvl9pPr marL="163007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4BBFF7-FFC7-48A5-9D0A-0D482C30683E}"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BBFF7-FFC7-48A5-9D0A-0D482C30683E}"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5471486" y="7027333"/>
            <a:ext cx="51354352" cy="1498007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08416" y="7027333"/>
            <a:ext cx="153270588" cy="1498007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BBFF7-FFC7-48A5-9D0A-0D482C30683E}"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BBFF7-FFC7-48A5-9D0A-0D482C30683E}"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8" y="23503469"/>
            <a:ext cx="40416480" cy="7264400"/>
          </a:xfrm>
        </p:spPr>
        <p:txBody>
          <a:bodyPr anchor="t"/>
          <a:lstStyle>
            <a:lvl1pPr algn="l">
              <a:defRPr sz="17826" b="1" cap="all"/>
            </a:lvl1pPr>
          </a:lstStyle>
          <a:p>
            <a:r>
              <a:rPr lang="en-US"/>
              <a:t>Click to edit Master title style</a:t>
            </a:r>
          </a:p>
        </p:txBody>
      </p:sp>
      <p:sp>
        <p:nvSpPr>
          <p:cNvPr id="3" name="Text Placeholder 2"/>
          <p:cNvSpPr>
            <a:spLocks noGrp="1"/>
          </p:cNvSpPr>
          <p:nvPr>
            <p:ph type="body" idx="1"/>
          </p:nvPr>
        </p:nvSpPr>
        <p:spPr>
          <a:xfrm>
            <a:off x="3756028" y="15502472"/>
            <a:ext cx="40416480" cy="8000998"/>
          </a:xfrm>
        </p:spPr>
        <p:txBody>
          <a:bodyPr anchor="b"/>
          <a:lstStyle>
            <a:lvl1pPr marL="0" indent="0">
              <a:buNone/>
              <a:defRPr sz="8913">
                <a:solidFill>
                  <a:schemeClr val="tx1">
                    <a:tint val="75000"/>
                  </a:schemeClr>
                </a:solidFill>
              </a:defRPr>
            </a:lvl1pPr>
            <a:lvl2pPr marL="2037597" indent="0">
              <a:buNone/>
              <a:defRPr sz="7985">
                <a:solidFill>
                  <a:schemeClr val="tx1">
                    <a:tint val="75000"/>
                  </a:schemeClr>
                </a:solidFill>
              </a:defRPr>
            </a:lvl2pPr>
            <a:lvl3pPr marL="4075195" indent="0">
              <a:buNone/>
              <a:defRPr sz="7150">
                <a:solidFill>
                  <a:schemeClr val="tx1">
                    <a:tint val="75000"/>
                  </a:schemeClr>
                </a:solidFill>
              </a:defRPr>
            </a:lvl3pPr>
            <a:lvl4pPr marL="6112792" indent="0">
              <a:buNone/>
              <a:defRPr sz="6221">
                <a:solidFill>
                  <a:schemeClr val="tx1">
                    <a:tint val="75000"/>
                  </a:schemeClr>
                </a:solidFill>
              </a:defRPr>
            </a:lvl4pPr>
            <a:lvl5pPr marL="8150390" indent="0">
              <a:buNone/>
              <a:defRPr sz="6221">
                <a:solidFill>
                  <a:schemeClr val="tx1">
                    <a:tint val="75000"/>
                  </a:schemeClr>
                </a:solidFill>
              </a:defRPr>
            </a:lvl5pPr>
            <a:lvl6pPr marL="10187987" indent="0">
              <a:buNone/>
              <a:defRPr sz="6221">
                <a:solidFill>
                  <a:schemeClr val="tx1">
                    <a:tint val="75000"/>
                  </a:schemeClr>
                </a:solidFill>
              </a:defRPr>
            </a:lvl6pPr>
            <a:lvl7pPr marL="12225585" indent="0">
              <a:buNone/>
              <a:defRPr sz="6221">
                <a:solidFill>
                  <a:schemeClr val="tx1">
                    <a:tint val="75000"/>
                  </a:schemeClr>
                </a:solidFill>
              </a:defRPr>
            </a:lvl7pPr>
            <a:lvl8pPr marL="14263183" indent="0">
              <a:buNone/>
              <a:defRPr sz="6221">
                <a:solidFill>
                  <a:schemeClr val="tx1">
                    <a:tint val="75000"/>
                  </a:schemeClr>
                </a:solidFill>
              </a:defRPr>
            </a:lvl8pPr>
            <a:lvl9pPr marL="16300780" indent="0">
              <a:buNone/>
              <a:defRPr sz="622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4BBFF7-FFC7-48A5-9D0A-0D482C30683E}"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08415" y="40961733"/>
            <a:ext cx="102312470" cy="115866336"/>
          </a:xfrm>
        </p:spPr>
        <p:txBody>
          <a:bodyPr/>
          <a:lstStyle>
            <a:lvl1pPr>
              <a:defRPr sz="12442"/>
            </a:lvl1pPr>
            <a:lvl2pPr>
              <a:defRPr sz="10678"/>
            </a:lvl2pPr>
            <a:lvl3pPr>
              <a:defRPr sz="8913"/>
            </a:lvl3pPr>
            <a:lvl4pPr>
              <a:defRPr sz="7985"/>
            </a:lvl4pPr>
            <a:lvl5pPr>
              <a:defRPr sz="7985"/>
            </a:lvl5pPr>
            <a:lvl6pPr>
              <a:defRPr sz="7985"/>
            </a:lvl6pPr>
            <a:lvl7pPr>
              <a:defRPr sz="7985"/>
            </a:lvl7pPr>
            <a:lvl8pPr>
              <a:defRPr sz="7985"/>
            </a:lvl8pPr>
            <a:lvl9pPr>
              <a:defRPr sz="7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4513365" y="40961733"/>
            <a:ext cx="102312470" cy="115866336"/>
          </a:xfrm>
        </p:spPr>
        <p:txBody>
          <a:bodyPr/>
          <a:lstStyle>
            <a:lvl1pPr>
              <a:defRPr sz="12442"/>
            </a:lvl1pPr>
            <a:lvl2pPr>
              <a:defRPr sz="10678"/>
            </a:lvl2pPr>
            <a:lvl3pPr>
              <a:defRPr sz="8913"/>
            </a:lvl3pPr>
            <a:lvl4pPr>
              <a:defRPr sz="7985"/>
            </a:lvl4pPr>
            <a:lvl5pPr>
              <a:defRPr sz="7985"/>
            </a:lvl5pPr>
            <a:lvl6pPr>
              <a:defRPr sz="7985"/>
            </a:lvl6pPr>
            <a:lvl7pPr>
              <a:defRPr sz="7985"/>
            </a:lvl7pPr>
            <a:lvl8pPr>
              <a:defRPr sz="7985"/>
            </a:lvl8pPr>
            <a:lvl9pPr>
              <a:defRPr sz="7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4BBFF7-FFC7-48A5-9D0A-0D482C30683E}"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77440" y="1464736"/>
            <a:ext cx="4279392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77446" y="8187269"/>
            <a:ext cx="21008978" cy="3412064"/>
          </a:xfrm>
        </p:spPr>
        <p:txBody>
          <a:bodyPr anchor="b"/>
          <a:lstStyle>
            <a:lvl1pPr marL="0" indent="0">
              <a:buNone/>
              <a:defRPr sz="10678" b="1"/>
            </a:lvl1pPr>
            <a:lvl2pPr marL="2037597" indent="0">
              <a:buNone/>
              <a:defRPr sz="8913" b="1"/>
            </a:lvl2pPr>
            <a:lvl3pPr marL="4075195" indent="0">
              <a:buNone/>
              <a:defRPr sz="7985" b="1"/>
            </a:lvl3pPr>
            <a:lvl4pPr marL="6112792" indent="0">
              <a:buNone/>
              <a:defRPr sz="7150" b="1"/>
            </a:lvl4pPr>
            <a:lvl5pPr marL="8150390" indent="0">
              <a:buNone/>
              <a:defRPr sz="7150" b="1"/>
            </a:lvl5pPr>
            <a:lvl6pPr marL="10187987" indent="0">
              <a:buNone/>
              <a:defRPr sz="7150" b="1"/>
            </a:lvl6pPr>
            <a:lvl7pPr marL="12225585" indent="0">
              <a:buNone/>
              <a:defRPr sz="7150" b="1"/>
            </a:lvl7pPr>
            <a:lvl8pPr marL="14263183" indent="0">
              <a:buNone/>
              <a:defRPr sz="7150" b="1"/>
            </a:lvl8pPr>
            <a:lvl9pPr marL="16300780" indent="0">
              <a:buNone/>
              <a:defRPr sz="7150" b="1"/>
            </a:lvl9pPr>
          </a:lstStyle>
          <a:p>
            <a:pPr lvl="0"/>
            <a:r>
              <a:rPr lang="en-US"/>
              <a:t>Click to edit Master text styles</a:t>
            </a:r>
          </a:p>
        </p:txBody>
      </p:sp>
      <p:sp>
        <p:nvSpPr>
          <p:cNvPr id="4" name="Content Placeholder 3"/>
          <p:cNvSpPr>
            <a:spLocks noGrp="1"/>
          </p:cNvSpPr>
          <p:nvPr>
            <p:ph sz="half" idx="2"/>
          </p:nvPr>
        </p:nvSpPr>
        <p:spPr>
          <a:xfrm>
            <a:off x="2377446" y="11599333"/>
            <a:ext cx="21008978" cy="21073536"/>
          </a:xfrm>
        </p:spPr>
        <p:txBody>
          <a:bodyPr/>
          <a:lstStyle>
            <a:lvl1pPr>
              <a:defRPr sz="10678"/>
            </a:lvl1pPr>
            <a:lvl2pPr>
              <a:defRPr sz="8913"/>
            </a:lvl2pPr>
            <a:lvl3pPr>
              <a:defRPr sz="7985"/>
            </a:lvl3pPr>
            <a:lvl4pPr>
              <a:defRPr sz="7150"/>
            </a:lvl4pPr>
            <a:lvl5pPr>
              <a:defRPr sz="7150"/>
            </a:lvl5pPr>
            <a:lvl6pPr>
              <a:defRPr sz="7150"/>
            </a:lvl6pPr>
            <a:lvl7pPr>
              <a:defRPr sz="7150"/>
            </a:lvl7pPr>
            <a:lvl8pPr>
              <a:defRPr sz="7150"/>
            </a:lvl8pPr>
            <a:lvl9pPr>
              <a:defRPr sz="7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4154135" y="8187269"/>
            <a:ext cx="21017230" cy="3412064"/>
          </a:xfrm>
        </p:spPr>
        <p:txBody>
          <a:bodyPr anchor="b"/>
          <a:lstStyle>
            <a:lvl1pPr marL="0" indent="0">
              <a:buNone/>
              <a:defRPr sz="10678" b="1"/>
            </a:lvl1pPr>
            <a:lvl2pPr marL="2037597" indent="0">
              <a:buNone/>
              <a:defRPr sz="8913" b="1"/>
            </a:lvl2pPr>
            <a:lvl3pPr marL="4075195" indent="0">
              <a:buNone/>
              <a:defRPr sz="7985" b="1"/>
            </a:lvl3pPr>
            <a:lvl4pPr marL="6112792" indent="0">
              <a:buNone/>
              <a:defRPr sz="7150" b="1"/>
            </a:lvl4pPr>
            <a:lvl5pPr marL="8150390" indent="0">
              <a:buNone/>
              <a:defRPr sz="7150" b="1"/>
            </a:lvl5pPr>
            <a:lvl6pPr marL="10187987" indent="0">
              <a:buNone/>
              <a:defRPr sz="7150" b="1"/>
            </a:lvl6pPr>
            <a:lvl7pPr marL="12225585" indent="0">
              <a:buNone/>
              <a:defRPr sz="7150" b="1"/>
            </a:lvl7pPr>
            <a:lvl8pPr marL="14263183" indent="0">
              <a:buNone/>
              <a:defRPr sz="7150" b="1"/>
            </a:lvl8pPr>
            <a:lvl9pPr marL="16300780" indent="0">
              <a:buNone/>
              <a:defRPr sz="7150" b="1"/>
            </a:lvl9pPr>
          </a:lstStyle>
          <a:p>
            <a:pPr lvl="0"/>
            <a:r>
              <a:rPr lang="en-US"/>
              <a:t>Click to edit Master text styles</a:t>
            </a:r>
          </a:p>
        </p:txBody>
      </p:sp>
      <p:sp>
        <p:nvSpPr>
          <p:cNvPr id="6" name="Content Placeholder 5"/>
          <p:cNvSpPr>
            <a:spLocks noGrp="1"/>
          </p:cNvSpPr>
          <p:nvPr>
            <p:ph sz="quarter" idx="4"/>
          </p:nvPr>
        </p:nvSpPr>
        <p:spPr>
          <a:xfrm>
            <a:off x="24154135" y="11599333"/>
            <a:ext cx="21017230" cy="21073536"/>
          </a:xfrm>
        </p:spPr>
        <p:txBody>
          <a:bodyPr/>
          <a:lstStyle>
            <a:lvl1pPr>
              <a:defRPr sz="10678"/>
            </a:lvl1pPr>
            <a:lvl2pPr>
              <a:defRPr sz="8913"/>
            </a:lvl2pPr>
            <a:lvl3pPr>
              <a:defRPr sz="7985"/>
            </a:lvl3pPr>
            <a:lvl4pPr>
              <a:defRPr sz="7150"/>
            </a:lvl4pPr>
            <a:lvl5pPr>
              <a:defRPr sz="7150"/>
            </a:lvl5pPr>
            <a:lvl6pPr>
              <a:defRPr sz="7150"/>
            </a:lvl6pPr>
            <a:lvl7pPr>
              <a:defRPr sz="7150"/>
            </a:lvl7pPr>
            <a:lvl8pPr>
              <a:defRPr sz="7150"/>
            </a:lvl8pPr>
            <a:lvl9pPr>
              <a:defRPr sz="7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4BBFF7-FFC7-48A5-9D0A-0D482C30683E}" type="datetimeFigureOut">
              <a:rPr lang="en-US" smtClean="0"/>
              <a:pPr/>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4BBFF7-FFC7-48A5-9D0A-0D482C30683E}" type="datetimeFigureOut">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BBFF7-FFC7-48A5-9D0A-0D482C30683E}" type="datetimeFigureOut">
              <a:rPr lang="en-US" smtClean="0"/>
              <a:pPr/>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6" y="1456267"/>
            <a:ext cx="15643228" cy="6197600"/>
          </a:xfrm>
        </p:spPr>
        <p:txBody>
          <a:bodyPr anchor="b"/>
          <a:lstStyle>
            <a:lvl1pPr algn="l">
              <a:defRPr sz="8913" b="1"/>
            </a:lvl1pPr>
          </a:lstStyle>
          <a:p>
            <a:r>
              <a:rPr lang="en-US"/>
              <a:t>Click to edit Master title style</a:t>
            </a:r>
          </a:p>
        </p:txBody>
      </p:sp>
      <p:sp>
        <p:nvSpPr>
          <p:cNvPr id="3" name="Content Placeholder 2"/>
          <p:cNvSpPr>
            <a:spLocks noGrp="1"/>
          </p:cNvSpPr>
          <p:nvPr>
            <p:ph idx="1"/>
          </p:nvPr>
        </p:nvSpPr>
        <p:spPr>
          <a:xfrm>
            <a:off x="18590260" y="1456270"/>
            <a:ext cx="26581100" cy="31216602"/>
          </a:xfrm>
        </p:spPr>
        <p:txBody>
          <a:bodyPr/>
          <a:lstStyle>
            <a:lvl1pPr>
              <a:defRPr sz="14297"/>
            </a:lvl1pPr>
            <a:lvl2pPr>
              <a:defRPr sz="12442"/>
            </a:lvl2pPr>
            <a:lvl3pPr>
              <a:defRPr sz="10678"/>
            </a:lvl3pPr>
            <a:lvl4pPr>
              <a:defRPr sz="8913"/>
            </a:lvl4pPr>
            <a:lvl5pPr>
              <a:defRPr sz="8913"/>
            </a:lvl5pPr>
            <a:lvl6pPr>
              <a:defRPr sz="8913"/>
            </a:lvl6pPr>
            <a:lvl7pPr>
              <a:defRPr sz="8913"/>
            </a:lvl7pPr>
            <a:lvl8pPr>
              <a:defRPr sz="8913"/>
            </a:lvl8pPr>
            <a:lvl9pPr>
              <a:defRPr sz="89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77446" y="7653870"/>
            <a:ext cx="15643228" cy="25019002"/>
          </a:xfrm>
        </p:spPr>
        <p:txBody>
          <a:bodyPr/>
          <a:lstStyle>
            <a:lvl1pPr marL="0" indent="0">
              <a:buNone/>
              <a:defRPr sz="6221"/>
            </a:lvl1pPr>
            <a:lvl2pPr marL="2037597" indent="0">
              <a:buNone/>
              <a:defRPr sz="5385"/>
            </a:lvl2pPr>
            <a:lvl3pPr marL="4075195" indent="0">
              <a:buNone/>
              <a:defRPr sz="4457"/>
            </a:lvl3pPr>
            <a:lvl4pPr marL="6112792" indent="0">
              <a:buNone/>
              <a:defRPr sz="3993"/>
            </a:lvl4pPr>
            <a:lvl5pPr marL="8150390" indent="0">
              <a:buNone/>
              <a:defRPr sz="3993"/>
            </a:lvl5pPr>
            <a:lvl6pPr marL="10187987" indent="0">
              <a:buNone/>
              <a:defRPr sz="3993"/>
            </a:lvl6pPr>
            <a:lvl7pPr marL="12225585" indent="0">
              <a:buNone/>
              <a:defRPr sz="3993"/>
            </a:lvl7pPr>
            <a:lvl8pPr marL="14263183" indent="0">
              <a:buNone/>
              <a:defRPr sz="3993"/>
            </a:lvl8pPr>
            <a:lvl9pPr marL="16300780" indent="0">
              <a:buNone/>
              <a:defRPr sz="3993"/>
            </a:lvl9pPr>
          </a:lstStyle>
          <a:p>
            <a:pPr lvl="0"/>
            <a:r>
              <a:rPr lang="en-US"/>
              <a:t>Click to edit Master text styles</a:t>
            </a:r>
          </a:p>
        </p:txBody>
      </p:sp>
      <p:sp>
        <p:nvSpPr>
          <p:cNvPr id="5" name="Date Placeholder 4"/>
          <p:cNvSpPr>
            <a:spLocks noGrp="1"/>
          </p:cNvSpPr>
          <p:nvPr>
            <p:ph type="dt" sz="half" idx="10"/>
          </p:nvPr>
        </p:nvSpPr>
        <p:spPr/>
        <p:txBody>
          <a:bodyPr/>
          <a:lstStyle/>
          <a:p>
            <a:fld id="{5E4BBFF7-FFC7-48A5-9D0A-0D482C30683E}"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9898" y="25603200"/>
            <a:ext cx="28529280" cy="3022602"/>
          </a:xfrm>
        </p:spPr>
        <p:txBody>
          <a:bodyPr anchor="b"/>
          <a:lstStyle>
            <a:lvl1pPr algn="l">
              <a:defRPr sz="8913" b="1"/>
            </a:lvl1pPr>
          </a:lstStyle>
          <a:p>
            <a:r>
              <a:rPr lang="en-US"/>
              <a:t>Click to edit Master title style</a:t>
            </a:r>
          </a:p>
        </p:txBody>
      </p:sp>
      <p:sp>
        <p:nvSpPr>
          <p:cNvPr id="3" name="Picture Placeholder 2"/>
          <p:cNvSpPr>
            <a:spLocks noGrp="1"/>
          </p:cNvSpPr>
          <p:nvPr>
            <p:ph type="pic" idx="1"/>
          </p:nvPr>
        </p:nvSpPr>
        <p:spPr>
          <a:xfrm>
            <a:off x="9319898" y="3268133"/>
            <a:ext cx="28529280" cy="21945600"/>
          </a:xfrm>
        </p:spPr>
        <p:txBody>
          <a:bodyPr/>
          <a:lstStyle>
            <a:lvl1pPr marL="0" indent="0">
              <a:buNone/>
              <a:defRPr sz="14297"/>
            </a:lvl1pPr>
            <a:lvl2pPr marL="2037597" indent="0">
              <a:buNone/>
              <a:defRPr sz="12442"/>
            </a:lvl2pPr>
            <a:lvl3pPr marL="4075195" indent="0">
              <a:buNone/>
              <a:defRPr sz="10678"/>
            </a:lvl3pPr>
            <a:lvl4pPr marL="6112792" indent="0">
              <a:buNone/>
              <a:defRPr sz="8913"/>
            </a:lvl4pPr>
            <a:lvl5pPr marL="8150390" indent="0">
              <a:buNone/>
              <a:defRPr sz="8913"/>
            </a:lvl5pPr>
            <a:lvl6pPr marL="10187987" indent="0">
              <a:buNone/>
              <a:defRPr sz="8913"/>
            </a:lvl6pPr>
            <a:lvl7pPr marL="12225585" indent="0">
              <a:buNone/>
              <a:defRPr sz="8913"/>
            </a:lvl7pPr>
            <a:lvl8pPr marL="14263183" indent="0">
              <a:buNone/>
              <a:defRPr sz="8913"/>
            </a:lvl8pPr>
            <a:lvl9pPr marL="16300780" indent="0">
              <a:buNone/>
              <a:defRPr sz="8913"/>
            </a:lvl9pPr>
          </a:lstStyle>
          <a:p>
            <a:endParaRPr lang="en-US"/>
          </a:p>
        </p:txBody>
      </p:sp>
      <p:sp>
        <p:nvSpPr>
          <p:cNvPr id="4" name="Text Placeholder 3"/>
          <p:cNvSpPr>
            <a:spLocks noGrp="1"/>
          </p:cNvSpPr>
          <p:nvPr>
            <p:ph type="body" sz="half" idx="2"/>
          </p:nvPr>
        </p:nvSpPr>
        <p:spPr>
          <a:xfrm>
            <a:off x="9319898" y="28625802"/>
            <a:ext cx="28529280" cy="4292598"/>
          </a:xfrm>
        </p:spPr>
        <p:txBody>
          <a:bodyPr/>
          <a:lstStyle>
            <a:lvl1pPr marL="0" indent="0">
              <a:buNone/>
              <a:defRPr sz="6221"/>
            </a:lvl1pPr>
            <a:lvl2pPr marL="2037597" indent="0">
              <a:buNone/>
              <a:defRPr sz="5385"/>
            </a:lvl2pPr>
            <a:lvl3pPr marL="4075195" indent="0">
              <a:buNone/>
              <a:defRPr sz="4457"/>
            </a:lvl3pPr>
            <a:lvl4pPr marL="6112792" indent="0">
              <a:buNone/>
              <a:defRPr sz="3993"/>
            </a:lvl4pPr>
            <a:lvl5pPr marL="8150390" indent="0">
              <a:buNone/>
              <a:defRPr sz="3993"/>
            </a:lvl5pPr>
            <a:lvl6pPr marL="10187987" indent="0">
              <a:buNone/>
              <a:defRPr sz="3993"/>
            </a:lvl6pPr>
            <a:lvl7pPr marL="12225585" indent="0">
              <a:buNone/>
              <a:defRPr sz="3993"/>
            </a:lvl7pPr>
            <a:lvl8pPr marL="14263183" indent="0">
              <a:buNone/>
              <a:defRPr sz="3993"/>
            </a:lvl8pPr>
            <a:lvl9pPr marL="16300780" indent="0">
              <a:buNone/>
              <a:defRPr sz="3993"/>
            </a:lvl9pPr>
          </a:lstStyle>
          <a:p>
            <a:pPr lvl="0"/>
            <a:r>
              <a:rPr lang="en-US"/>
              <a:t>Click to edit Master text styles</a:t>
            </a:r>
          </a:p>
        </p:txBody>
      </p:sp>
      <p:sp>
        <p:nvSpPr>
          <p:cNvPr id="5" name="Date Placeholder 4"/>
          <p:cNvSpPr>
            <a:spLocks noGrp="1"/>
          </p:cNvSpPr>
          <p:nvPr>
            <p:ph type="dt" sz="half" idx="10"/>
          </p:nvPr>
        </p:nvSpPr>
        <p:spPr/>
        <p:txBody>
          <a:bodyPr/>
          <a:lstStyle/>
          <a:p>
            <a:fld id="{5E4BBFF7-FFC7-48A5-9D0A-0D482C30683E}"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F606-EC67-4280-8223-CDFFD7805C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40" y="1464736"/>
            <a:ext cx="42793920" cy="60960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377440" y="8534403"/>
            <a:ext cx="42793920" cy="24138469"/>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77440" y="33900536"/>
            <a:ext cx="11094720" cy="1947333"/>
          </a:xfrm>
          <a:prstGeom prst="rect">
            <a:avLst/>
          </a:prstGeom>
        </p:spPr>
        <p:txBody>
          <a:bodyPr vert="horz" lIns="438912" tIns="219456" rIns="438912" bIns="219456" rtlCol="0" anchor="ctr"/>
          <a:lstStyle>
            <a:lvl1pPr algn="l">
              <a:defRPr sz="5385">
                <a:solidFill>
                  <a:schemeClr val="tx1">
                    <a:tint val="75000"/>
                  </a:schemeClr>
                </a:solidFill>
              </a:defRPr>
            </a:lvl1pPr>
          </a:lstStyle>
          <a:p>
            <a:fld id="{5E4BBFF7-FFC7-48A5-9D0A-0D482C30683E}" type="datetimeFigureOut">
              <a:rPr lang="en-US" smtClean="0"/>
              <a:pPr/>
              <a:t>11/7/2019</a:t>
            </a:fld>
            <a:endParaRPr lang="en-US"/>
          </a:p>
        </p:txBody>
      </p:sp>
      <p:sp>
        <p:nvSpPr>
          <p:cNvPr id="5" name="Footer Placeholder 4"/>
          <p:cNvSpPr>
            <a:spLocks noGrp="1"/>
          </p:cNvSpPr>
          <p:nvPr>
            <p:ph type="ftr" sz="quarter" idx="3"/>
          </p:nvPr>
        </p:nvSpPr>
        <p:spPr>
          <a:xfrm>
            <a:off x="16245840" y="33900536"/>
            <a:ext cx="15057120" cy="1947333"/>
          </a:xfrm>
          <a:prstGeom prst="rect">
            <a:avLst/>
          </a:prstGeom>
        </p:spPr>
        <p:txBody>
          <a:bodyPr vert="horz" lIns="438912" tIns="219456" rIns="438912" bIns="219456" rtlCol="0" anchor="ctr"/>
          <a:lstStyle>
            <a:lvl1pPr algn="ctr">
              <a:defRPr sz="53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076640" y="33900536"/>
            <a:ext cx="11094720" cy="1947333"/>
          </a:xfrm>
          <a:prstGeom prst="rect">
            <a:avLst/>
          </a:prstGeom>
        </p:spPr>
        <p:txBody>
          <a:bodyPr vert="horz" lIns="438912" tIns="219456" rIns="438912" bIns="219456" rtlCol="0" anchor="ctr"/>
          <a:lstStyle>
            <a:lvl1pPr algn="r">
              <a:defRPr sz="5385">
                <a:solidFill>
                  <a:schemeClr val="tx1">
                    <a:tint val="75000"/>
                  </a:schemeClr>
                </a:solidFill>
              </a:defRPr>
            </a:lvl1pPr>
          </a:lstStyle>
          <a:p>
            <a:fld id="{0EA2F606-EC67-4280-8223-CDFFD7805C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95" rtl="0" eaLnBrk="1" latinLnBrk="0" hangingPunct="1">
        <a:spcBef>
          <a:spcPct val="0"/>
        </a:spcBef>
        <a:buNone/>
        <a:defRPr sz="19591" kern="1200">
          <a:solidFill>
            <a:schemeClr val="tx1"/>
          </a:solidFill>
          <a:latin typeface="+mj-lt"/>
          <a:ea typeface="+mj-ea"/>
          <a:cs typeface="+mj-cs"/>
        </a:defRPr>
      </a:lvl1pPr>
    </p:titleStyle>
    <p:bodyStyle>
      <a:lvl1pPr marL="1528198" indent="-1528198" algn="l" defTabSz="4075195" rtl="0" eaLnBrk="1" latinLnBrk="0" hangingPunct="1">
        <a:spcBef>
          <a:spcPct val="20000"/>
        </a:spcBef>
        <a:buFont typeface="Arial" pitchFamily="34" charset="0"/>
        <a:buChar char="•"/>
        <a:defRPr sz="14297" kern="1200">
          <a:solidFill>
            <a:schemeClr val="tx1"/>
          </a:solidFill>
          <a:latin typeface="+mn-lt"/>
          <a:ea typeface="+mn-ea"/>
          <a:cs typeface="+mn-cs"/>
        </a:defRPr>
      </a:lvl1pPr>
      <a:lvl2pPr marL="3311097" indent="-1273498" algn="l" defTabSz="4075195" rtl="0" eaLnBrk="1" latinLnBrk="0" hangingPunct="1">
        <a:spcBef>
          <a:spcPct val="20000"/>
        </a:spcBef>
        <a:buFont typeface="Arial" pitchFamily="34" charset="0"/>
        <a:buChar char="–"/>
        <a:defRPr sz="12442" kern="1200">
          <a:solidFill>
            <a:schemeClr val="tx1"/>
          </a:solidFill>
          <a:latin typeface="+mn-lt"/>
          <a:ea typeface="+mn-ea"/>
          <a:cs typeface="+mn-cs"/>
        </a:defRPr>
      </a:lvl2pPr>
      <a:lvl3pPr marL="5093993" indent="-1018799" algn="l" defTabSz="4075195" rtl="0" eaLnBrk="1" latinLnBrk="0" hangingPunct="1">
        <a:spcBef>
          <a:spcPct val="20000"/>
        </a:spcBef>
        <a:buFont typeface="Arial" pitchFamily="34" charset="0"/>
        <a:buChar char="•"/>
        <a:defRPr sz="10678" kern="1200">
          <a:solidFill>
            <a:schemeClr val="tx1"/>
          </a:solidFill>
          <a:latin typeface="+mn-lt"/>
          <a:ea typeface="+mn-ea"/>
          <a:cs typeface="+mn-cs"/>
        </a:defRPr>
      </a:lvl3pPr>
      <a:lvl4pPr marL="7131591" indent="-1018799" algn="l" defTabSz="4075195" rtl="0" eaLnBrk="1" latinLnBrk="0" hangingPunct="1">
        <a:spcBef>
          <a:spcPct val="20000"/>
        </a:spcBef>
        <a:buFont typeface="Arial" pitchFamily="34" charset="0"/>
        <a:buChar char="–"/>
        <a:defRPr sz="8913" kern="1200">
          <a:solidFill>
            <a:schemeClr val="tx1"/>
          </a:solidFill>
          <a:latin typeface="+mn-lt"/>
          <a:ea typeface="+mn-ea"/>
          <a:cs typeface="+mn-cs"/>
        </a:defRPr>
      </a:lvl4pPr>
      <a:lvl5pPr marL="9169188" indent="-1018799" algn="l" defTabSz="4075195" rtl="0" eaLnBrk="1" latinLnBrk="0" hangingPunct="1">
        <a:spcBef>
          <a:spcPct val="20000"/>
        </a:spcBef>
        <a:buFont typeface="Arial" pitchFamily="34" charset="0"/>
        <a:buChar char="»"/>
        <a:defRPr sz="8913" kern="1200">
          <a:solidFill>
            <a:schemeClr val="tx1"/>
          </a:solidFill>
          <a:latin typeface="+mn-lt"/>
          <a:ea typeface="+mn-ea"/>
          <a:cs typeface="+mn-cs"/>
        </a:defRPr>
      </a:lvl5pPr>
      <a:lvl6pPr marL="11206786" indent="-1018799" algn="l" defTabSz="4075195" rtl="0" eaLnBrk="1" latinLnBrk="0" hangingPunct="1">
        <a:spcBef>
          <a:spcPct val="20000"/>
        </a:spcBef>
        <a:buFont typeface="Arial" pitchFamily="34" charset="0"/>
        <a:buChar char="•"/>
        <a:defRPr sz="8913" kern="1200">
          <a:solidFill>
            <a:schemeClr val="tx1"/>
          </a:solidFill>
          <a:latin typeface="+mn-lt"/>
          <a:ea typeface="+mn-ea"/>
          <a:cs typeface="+mn-cs"/>
        </a:defRPr>
      </a:lvl6pPr>
      <a:lvl7pPr marL="13244384" indent="-1018799" algn="l" defTabSz="4075195" rtl="0" eaLnBrk="1" latinLnBrk="0" hangingPunct="1">
        <a:spcBef>
          <a:spcPct val="20000"/>
        </a:spcBef>
        <a:buFont typeface="Arial" pitchFamily="34" charset="0"/>
        <a:buChar char="•"/>
        <a:defRPr sz="8913" kern="1200">
          <a:solidFill>
            <a:schemeClr val="tx1"/>
          </a:solidFill>
          <a:latin typeface="+mn-lt"/>
          <a:ea typeface="+mn-ea"/>
          <a:cs typeface="+mn-cs"/>
        </a:defRPr>
      </a:lvl7pPr>
      <a:lvl8pPr marL="15281981" indent="-1018799" algn="l" defTabSz="4075195" rtl="0" eaLnBrk="1" latinLnBrk="0" hangingPunct="1">
        <a:spcBef>
          <a:spcPct val="20000"/>
        </a:spcBef>
        <a:buFont typeface="Arial" pitchFamily="34" charset="0"/>
        <a:buChar char="•"/>
        <a:defRPr sz="8913" kern="1200">
          <a:solidFill>
            <a:schemeClr val="tx1"/>
          </a:solidFill>
          <a:latin typeface="+mn-lt"/>
          <a:ea typeface="+mn-ea"/>
          <a:cs typeface="+mn-cs"/>
        </a:defRPr>
      </a:lvl8pPr>
      <a:lvl9pPr marL="17319579" indent="-1018799" algn="l" defTabSz="4075195" rtl="0" eaLnBrk="1" latinLnBrk="0" hangingPunct="1">
        <a:spcBef>
          <a:spcPct val="20000"/>
        </a:spcBef>
        <a:buFont typeface="Arial" pitchFamily="34" charset="0"/>
        <a:buChar char="•"/>
        <a:defRPr sz="8913" kern="1200">
          <a:solidFill>
            <a:schemeClr val="tx1"/>
          </a:solidFill>
          <a:latin typeface="+mn-lt"/>
          <a:ea typeface="+mn-ea"/>
          <a:cs typeface="+mn-cs"/>
        </a:defRPr>
      </a:lvl9pPr>
    </p:bodyStyle>
    <p:otherStyle>
      <a:defPPr>
        <a:defRPr lang="en-US"/>
      </a:defPPr>
      <a:lvl1pPr marL="0" algn="l" defTabSz="4075195" rtl="0" eaLnBrk="1" latinLnBrk="0" hangingPunct="1">
        <a:defRPr sz="7985" kern="1200">
          <a:solidFill>
            <a:schemeClr val="tx1"/>
          </a:solidFill>
          <a:latin typeface="+mn-lt"/>
          <a:ea typeface="+mn-ea"/>
          <a:cs typeface="+mn-cs"/>
        </a:defRPr>
      </a:lvl1pPr>
      <a:lvl2pPr marL="2037597" algn="l" defTabSz="4075195" rtl="0" eaLnBrk="1" latinLnBrk="0" hangingPunct="1">
        <a:defRPr sz="7985" kern="1200">
          <a:solidFill>
            <a:schemeClr val="tx1"/>
          </a:solidFill>
          <a:latin typeface="+mn-lt"/>
          <a:ea typeface="+mn-ea"/>
          <a:cs typeface="+mn-cs"/>
        </a:defRPr>
      </a:lvl2pPr>
      <a:lvl3pPr marL="4075195" algn="l" defTabSz="4075195" rtl="0" eaLnBrk="1" latinLnBrk="0" hangingPunct="1">
        <a:defRPr sz="7985" kern="1200">
          <a:solidFill>
            <a:schemeClr val="tx1"/>
          </a:solidFill>
          <a:latin typeface="+mn-lt"/>
          <a:ea typeface="+mn-ea"/>
          <a:cs typeface="+mn-cs"/>
        </a:defRPr>
      </a:lvl3pPr>
      <a:lvl4pPr marL="6112792" algn="l" defTabSz="4075195" rtl="0" eaLnBrk="1" latinLnBrk="0" hangingPunct="1">
        <a:defRPr sz="7985" kern="1200">
          <a:solidFill>
            <a:schemeClr val="tx1"/>
          </a:solidFill>
          <a:latin typeface="+mn-lt"/>
          <a:ea typeface="+mn-ea"/>
          <a:cs typeface="+mn-cs"/>
        </a:defRPr>
      </a:lvl4pPr>
      <a:lvl5pPr marL="8150390" algn="l" defTabSz="4075195" rtl="0" eaLnBrk="1" latinLnBrk="0" hangingPunct="1">
        <a:defRPr sz="7985" kern="1200">
          <a:solidFill>
            <a:schemeClr val="tx1"/>
          </a:solidFill>
          <a:latin typeface="+mn-lt"/>
          <a:ea typeface="+mn-ea"/>
          <a:cs typeface="+mn-cs"/>
        </a:defRPr>
      </a:lvl5pPr>
      <a:lvl6pPr marL="10187987" algn="l" defTabSz="4075195" rtl="0" eaLnBrk="1" latinLnBrk="0" hangingPunct="1">
        <a:defRPr sz="7985" kern="1200">
          <a:solidFill>
            <a:schemeClr val="tx1"/>
          </a:solidFill>
          <a:latin typeface="+mn-lt"/>
          <a:ea typeface="+mn-ea"/>
          <a:cs typeface="+mn-cs"/>
        </a:defRPr>
      </a:lvl6pPr>
      <a:lvl7pPr marL="12225585" algn="l" defTabSz="4075195" rtl="0" eaLnBrk="1" latinLnBrk="0" hangingPunct="1">
        <a:defRPr sz="7985" kern="1200">
          <a:solidFill>
            <a:schemeClr val="tx1"/>
          </a:solidFill>
          <a:latin typeface="+mn-lt"/>
          <a:ea typeface="+mn-ea"/>
          <a:cs typeface="+mn-cs"/>
        </a:defRPr>
      </a:lvl7pPr>
      <a:lvl8pPr marL="14263183" algn="l" defTabSz="4075195" rtl="0" eaLnBrk="1" latinLnBrk="0" hangingPunct="1">
        <a:defRPr sz="7985" kern="1200">
          <a:solidFill>
            <a:schemeClr val="tx1"/>
          </a:solidFill>
          <a:latin typeface="+mn-lt"/>
          <a:ea typeface="+mn-ea"/>
          <a:cs typeface="+mn-cs"/>
        </a:defRPr>
      </a:lvl8pPr>
      <a:lvl9pPr marL="16300780" algn="l" defTabSz="4075195" rtl="0" eaLnBrk="1" latinLnBrk="0" hangingPunct="1">
        <a:defRPr sz="7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 name="Subtitle 2"/>
          <p:cNvSpPr txBox="1">
            <a:spLocks/>
          </p:cNvSpPr>
          <p:nvPr/>
        </p:nvSpPr>
        <p:spPr>
          <a:xfrm>
            <a:off x="4528540" y="26470294"/>
            <a:ext cx="5450636" cy="1627415"/>
          </a:xfrm>
          <a:prstGeom prst="rect">
            <a:avLst/>
          </a:prstGeom>
        </p:spPr>
        <p:txBody>
          <a:bodyPr vert="horz" lIns="407561" tIns="203780" rIns="0" bIns="203780" rtlCol="0">
            <a:normAutofit fontScale="92500" lnSpcReduction="10000"/>
          </a:bodyPr>
          <a:lstStyle/>
          <a:p>
            <a:pPr>
              <a:spcAft>
                <a:spcPts val="278"/>
              </a:spcAft>
              <a:defRPr/>
            </a:pPr>
            <a:r>
              <a:rPr lang="en-US" sz="9300" b="1" dirty="0">
                <a:solidFill>
                  <a:srgbClr val="5E7803"/>
                </a:solidFill>
                <a:cs typeface="Arial" pitchFamily="34" charset="0"/>
              </a:rPr>
              <a:t>Methods</a:t>
            </a:r>
            <a:r>
              <a:rPr lang="en-US" sz="7428" b="1" dirty="0">
                <a:solidFill>
                  <a:srgbClr val="5E7803"/>
                </a:solidFill>
                <a:cs typeface="Arial" pitchFamily="34" charset="0"/>
              </a:rPr>
              <a:t> </a:t>
            </a:r>
            <a:endParaRPr lang="en-US" sz="7428" b="1" dirty="0">
              <a:solidFill>
                <a:srgbClr val="5E7803"/>
              </a:solidFill>
            </a:endParaRPr>
          </a:p>
        </p:txBody>
      </p:sp>
      <p:sp>
        <p:nvSpPr>
          <p:cNvPr id="60" name="Rounded Rectangle 59"/>
          <p:cNvSpPr/>
          <p:nvPr/>
        </p:nvSpPr>
        <p:spPr>
          <a:xfrm>
            <a:off x="14268494" y="5650753"/>
            <a:ext cx="22257385" cy="28751148"/>
          </a:xfrm>
          <a:prstGeom prst="roundRect">
            <a:avLst>
              <a:gd name="adj" fmla="val 5417"/>
            </a:avLst>
          </a:prstGeom>
          <a:solidFill>
            <a:schemeClr val="bg1"/>
          </a:solidFill>
          <a:ln w="38100">
            <a:solidFill>
              <a:srgbClr val="4B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85" dirty="0"/>
              <a:t> </a:t>
            </a:r>
          </a:p>
        </p:txBody>
      </p:sp>
      <p:sp>
        <p:nvSpPr>
          <p:cNvPr id="4" name="Rectangle 3"/>
          <p:cNvSpPr/>
          <p:nvPr/>
        </p:nvSpPr>
        <p:spPr>
          <a:xfrm>
            <a:off x="-60650" y="13232"/>
            <a:ext cx="47609450" cy="4953000"/>
          </a:xfrm>
          <a:prstGeom prst="rect">
            <a:avLst/>
          </a:prstGeom>
          <a:solidFill>
            <a:srgbClr val="003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85"/>
          </a:p>
        </p:txBody>
      </p:sp>
      <p:sp>
        <p:nvSpPr>
          <p:cNvPr id="2" name="Title 1"/>
          <p:cNvSpPr>
            <a:spLocks noGrp="1"/>
          </p:cNvSpPr>
          <p:nvPr>
            <p:ph type="ctrTitle"/>
          </p:nvPr>
        </p:nvSpPr>
        <p:spPr>
          <a:xfrm>
            <a:off x="281342" y="-118353"/>
            <a:ext cx="46864815" cy="4740728"/>
          </a:xfrm>
        </p:spPr>
        <p:txBody>
          <a:bodyPr>
            <a:noAutofit/>
          </a:bodyPr>
          <a:lstStyle/>
          <a:p>
            <a:pPr marL="116443" indent="-78121"/>
            <a:r>
              <a:rPr lang="en-US" sz="8913" b="1" dirty="0">
                <a:solidFill>
                  <a:schemeClr val="bg1"/>
                </a:solidFill>
              </a:rPr>
              <a:t>Learn the Signs. Act Early. AMCHP’s State Systems Grant: </a:t>
            </a:r>
            <a:br>
              <a:rPr lang="en-US" sz="8913" b="1" dirty="0">
                <a:solidFill>
                  <a:schemeClr val="bg1"/>
                </a:solidFill>
              </a:rPr>
            </a:br>
            <a:r>
              <a:rPr lang="en-US" sz="8913" b="1" dirty="0">
                <a:solidFill>
                  <a:schemeClr val="bg1"/>
                </a:solidFill>
              </a:rPr>
              <a:t>Eight Years (2011 - 2018) in Review</a:t>
            </a:r>
            <a:br>
              <a:rPr lang="en-US" sz="10213" b="1" dirty="0">
                <a:solidFill>
                  <a:schemeClr val="bg1"/>
                </a:solidFill>
              </a:rPr>
            </a:br>
            <a:r>
              <a:rPr lang="en-US" sz="5571" dirty="0">
                <a:solidFill>
                  <a:schemeClr val="bg1"/>
                </a:solidFill>
              </a:rPr>
              <a:t>Paige Bussanich, MS, Anna Corona, MPH, Maura Leahy, MPH, Kate Taft, MPH, </a:t>
            </a:r>
            <a:br>
              <a:rPr lang="en-US" sz="5571" dirty="0">
                <a:solidFill>
                  <a:schemeClr val="bg1"/>
                </a:solidFill>
              </a:rPr>
            </a:br>
            <a:r>
              <a:rPr lang="en-US" sz="5571" dirty="0">
                <a:solidFill>
                  <a:schemeClr val="bg1"/>
                </a:solidFill>
              </a:rPr>
              <a:t>and Shanel Tage, MPH, Association of Maternal &amp; Child Health Programs</a:t>
            </a:r>
            <a:endParaRPr lang="en-US" sz="3714" dirty="0">
              <a:solidFill>
                <a:schemeClr val="bg1"/>
              </a:solidFill>
            </a:endParaRPr>
          </a:p>
        </p:txBody>
      </p:sp>
      <p:sp>
        <p:nvSpPr>
          <p:cNvPr id="46" name="Subtitle 2"/>
          <p:cNvSpPr txBox="1">
            <a:spLocks/>
          </p:cNvSpPr>
          <p:nvPr/>
        </p:nvSpPr>
        <p:spPr>
          <a:xfrm>
            <a:off x="4350288" y="5902736"/>
            <a:ext cx="5808387" cy="1526564"/>
          </a:xfrm>
          <a:prstGeom prst="rect">
            <a:avLst/>
          </a:prstGeom>
        </p:spPr>
        <p:txBody>
          <a:bodyPr vert="horz" lIns="407561" tIns="203780" rIns="0" bIns="203780" rtlCol="0">
            <a:normAutofit fontScale="92500" lnSpcReduction="20000"/>
          </a:bodyPr>
          <a:lstStyle/>
          <a:p>
            <a:pPr>
              <a:spcAft>
                <a:spcPts val="278"/>
              </a:spcAft>
              <a:defRPr/>
            </a:pPr>
            <a:r>
              <a:rPr lang="en-US" sz="9300" b="1" dirty="0">
                <a:solidFill>
                  <a:srgbClr val="5E7803"/>
                </a:solidFill>
                <a:cs typeface="Arial" pitchFamily="34" charset="0"/>
              </a:rPr>
              <a:t>Background</a:t>
            </a:r>
            <a:endParaRPr lang="en-US" sz="9300" b="1" dirty="0">
              <a:solidFill>
                <a:srgbClr val="5E7803"/>
              </a:solidFill>
            </a:endParaRPr>
          </a:p>
          <a:p>
            <a:pPr defTabSz="4075195">
              <a:spcBef>
                <a:spcPct val="20000"/>
              </a:spcBef>
              <a:defRPr/>
            </a:pPr>
            <a:endParaRPr lang="en-US" sz="9935" dirty="0">
              <a:solidFill>
                <a:schemeClr val="tx1">
                  <a:tint val="75000"/>
                </a:schemeClr>
              </a:solidFill>
            </a:endParaRPr>
          </a:p>
        </p:txBody>
      </p:sp>
      <p:sp>
        <p:nvSpPr>
          <p:cNvPr id="49" name="Subtitle 2"/>
          <p:cNvSpPr txBox="1">
            <a:spLocks/>
          </p:cNvSpPr>
          <p:nvPr/>
        </p:nvSpPr>
        <p:spPr>
          <a:xfrm>
            <a:off x="72817" y="9726804"/>
            <a:ext cx="11897168" cy="1974649"/>
          </a:xfrm>
          <a:prstGeom prst="rect">
            <a:avLst/>
          </a:prstGeom>
        </p:spPr>
        <p:txBody>
          <a:bodyPr vert="horz" lIns="407561" tIns="203780" rIns="407561" bIns="203780" rtlCol="0">
            <a:noAutofit/>
          </a:bodyPr>
          <a:lstStyle/>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br>
              <a:rPr lang="en-US" sz="3528" dirty="0"/>
            </a:b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br>
              <a:rPr lang="en-US" sz="3528" dirty="0"/>
            </a:br>
            <a:br>
              <a:rPr lang="en-US" sz="3528" dirty="0"/>
            </a:b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a:p>
            <a:pPr>
              <a:spcBef>
                <a:spcPct val="20000"/>
              </a:spcBef>
              <a:spcAft>
                <a:spcPts val="1115"/>
              </a:spcAft>
              <a:defRPr/>
            </a:pPr>
            <a:endParaRPr lang="en-US" sz="3528" dirty="0"/>
          </a:p>
        </p:txBody>
      </p:sp>
      <p:sp>
        <p:nvSpPr>
          <p:cNvPr id="29" name="Subtitle 2"/>
          <p:cNvSpPr txBox="1">
            <a:spLocks/>
          </p:cNvSpPr>
          <p:nvPr/>
        </p:nvSpPr>
        <p:spPr>
          <a:xfrm>
            <a:off x="14315430" y="5899212"/>
            <a:ext cx="22210449" cy="3042557"/>
          </a:xfrm>
          <a:prstGeom prst="rect">
            <a:avLst/>
          </a:prstGeom>
        </p:spPr>
        <p:txBody>
          <a:bodyPr vert="horz" lIns="407561" tIns="203780" rIns="0" bIns="203780" rtlCol="0">
            <a:normAutofit/>
          </a:bodyPr>
          <a:lstStyle/>
          <a:p>
            <a:pPr algn="ctr">
              <a:spcAft>
                <a:spcPts val="278"/>
              </a:spcAft>
              <a:defRPr/>
            </a:pPr>
            <a:r>
              <a:rPr lang="en-US" sz="8600" b="1" dirty="0">
                <a:solidFill>
                  <a:srgbClr val="5E7803"/>
                </a:solidFill>
                <a:effectLst>
                  <a:outerShdw blurRad="38100" dist="38100" dir="2700000" algn="tl">
                    <a:srgbClr val="000000">
                      <a:alpha val="43137"/>
                    </a:srgbClr>
                  </a:outerShdw>
                </a:effectLst>
                <a:cs typeface="Arial" pitchFamily="34" charset="0"/>
              </a:rPr>
              <a:t>Results: Impact Points</a:t>
            </a:r>
            <a:endParaRPr lang="en-US" sz="8600" b="1" dirty="0">
              <a:solidFill>
                <a:srgbClr val="5E7803"/>
              </a:solidFill>
              <a:effectLst>
                <a:outerShdw blurRad="38100" dist="38100" dir="2700000" algn="tl">
                  <a:srgbClr val="000000">
                    <a:alpha val="43137"/>
                  </a:srgbClr>
                </a:outerShdw>
              </a:effectLst>
            </a:endParaRPr>
          </a:p>
          <a:p>
            <a:pPr defTabSz="4075195">
              <a:spcBef>
                <a:spcPct val="20000"/>
              </a:spcBef>
              <a:defRPr/>
            </a:pPr>
            <a:endParaRPr lang="en-US" sz="9935" dirty="0">
              <a:solidFill>
                <a:schemeClr val="tx1">
                  <a:tint val="75000"/>
                </a:schemeClr>
              </a:solidFill>
            </a:endParaRPr>
          </a:p>
        </p:txBody>
      </p:sp>
      <p:sp>
        <p:nvSpPr>
          <p:cNvPr id="31" name="Subtitle 2"/>
          <p:cNvSpPr txBox="1">
            <a:spLocks/>
          </p:cNvSpPr>
          <p:nvPr/>
        </p:nvSpPr>
        <p:spPr>
          <a:xfrm>
            <a:off x="36892037" y="21152078"/>
            <a:ext cx="10098188" cy="1513692"/>
          </a:xfrm>
          <a:prstGeom prst="rect">
            <a:avLst/>
          </a:prstGeom>
        </p:spPr>
        <p:txBody>
          <a:bodyPr vert="horz" lIns="407561" tIns="203780" rIns="0" bIns="203780" rtlCol="0">
            <a:normAutofit fontScale="77500" lnSpcReduction="20000"/>
          </a:bodyPr>
          <a:lstStyle/>
          <a:p>
            <a:pPr algn="ctr">
              <a:spcAft>
                <a:spcPts val="278"/>
              </a:spcAft>
              <a:defRPr/>
            </a:pPr>
            <a:r>
              <a:rPr lang="en-US" sz="11158" b="1" dirty="0">
                <a:solidFill>
                  <a:srgbClr val="5E7803"/>
                </a:solidFill>
                <a:cs typeface="Arial" pitchFamily="34" charset="0"/>
              </a:rPr>
              <a:t>Conclusion</a:t>
            </a:r>
            <a:endParaRPr lang="en-US" sz="11158" b="1" dirty="0">
              <a:solidFill>
                <a:srgbClr val="5E7803"/>
              </a:solidFill>
            </a:endParaRPr>
          </a:p>
          <a:p>
            <a:pPr defTabSz="4075195">
              <a:spcBef>
                <a:spcPct val="20000"/>
              </a:spcBef>
              <a:defRPr/>
            </a:pPr>
            <a:endParaRPr lang="en-US" sz="9935" dirty="0">
              <a:solidFill>
                <a:srgbClr val="5E7803"/>
              </a:solidFill>
            </a:endParaRPr>
          </a:p>
        </p:txBody>
      </p:sp>
      <p:sp>
        <p:nvSpPr>
          <p:cNvPr id="77" name="Subtitle 2"/>
          <p:cNvSpPr txBox="1">
            <a:spLocks/>
          </p:cNvSpPr>
          <p:nvPr/>
        </p:nvSpPr>
        <p:spPr>
          <a:xfrm>
            <a:off x="2596870" y="27779388"/>
            <a:ext cx="11813417" cy="1569660"/>
          </a:xfrm>
          <a:prstGeom prst="rect">
            <a:avLst/>
          </a:prstGeom>
        </p:spPr>
        <p:txBody>
          <a:bodyPr vert="horz" lIns="407561" tIns="203780" rIns="407561" bIns="203780" rtlCol="0">
            <a:noAutofit/>
          </a:bodyPr>
          <a:lstStyle/>
          <a:p>
            <a:pPr>
              <a:spcBef>
                <a:spcPct val="20000"/>
              </a:spcBef>
              <a:spcAft>
                <a:spcPts val="1115"/>
              </a:spcAft>
              <a:defRPr/>
            </a:pPr>
            <a:r>
              <a:rPr lang="en-US" sz="3600" dirty="0"/>
              <a:t>AMCHP conducted an environmental scan of each grantee’s applications, mid-year reports, final reports, and quarterly call summaries. Following the environmental scan, AMCHP administered a survey to grant leads in April 2018 to assess each grant’s impact and outcomes, sustainability efforts and concerns, and comments not otherwise captured in the environmental scan. Grant leads from 31 states and jurisdictions responded, representing 91 percent of the grantees over the life cycle of the program. The environmental scan findings and survey results were analyzed for common themes.</a:t>
            </a:r>
          </a:p>
          <a:p>
            <a:pPr>
              <a:spcBef>
                <a:spcPct val="20000"/>
              </a:spcBef>
              <a:spcAft>
                <a:spcPts val="1115"/>
              </a:spcAft>
              <a:defRPr/>
            </a:pPr>
            <a:endParaRPr lang="en-US" sz="3600" dirty="0"/>
          </a:p>
        </p:txBody>
      </p:sp>
      <p:grpSp>
        <p:nvGrpSpPr>
          <p:cNvPr id="143" name="Group 142"/>
          <p:cNvGrpSpPr/>
          <p:nvPr/>
        </p:nvGrpSpPr>
        <p:grpSpPr>
          <a:xfrm>
            <a:off x="14762881" y="25523546"/>
            <a:ext cx="15793319" cy="8686800"/>
            <a:chOff x="24688800" y="8915400"/>
            <a:chExt cx="22936200" cy="3200400"/>
          </a:xfrm>
        </p:grpSpPr>
        <p:sp>
          <p:nvSpPr>
            <p:cNvPr id="43" name="Rounded Rectangle 42"/>
            <p:cNvSpPr/>
            <p:nvPr/>
          </p:nvSpPr>
          <p:spPr>
            <a:xfrm>
              <a:off x="24688800" y="8915400"/>
              <a:ext cx="22936200" cy="3200400"/>
            </a:xfrm>
            <a:prstGeom prst="roundRect">
              <a:avLst/>
            </a:prstGeom>
            <a:solidFill>
              <a:schemeClr val="bg1"/>
            </a:solidFill>
            <a:ln>
              <a:solidFill>
                <a:srgbClr val="4B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1248" indent="-1061248" algn="ctr">
                <a:buFont typeface="Arial" panose="020B0604020202020204" pitchFamily="34" charset="0"/>
                <a:buChar char="•"/>
              </a:pPr>
              <a:endParaRPr lang="en-US" sz="7985" dirty="0"/>
            </a:p>
          </p:txBody>
        </p:sp>
        <p:sp>
          <p:nvSpPr>
            <p:cNvPr id="125" name="TextBox 124"/>
            <p:cNvSpPr txBox="1"/>
            <p:nvPr/>
          </p:nvSpPr>
          <p:spPr>
            <a:xfrm>
              <a:off x="24993600" y="9067800"/>
              <a:ext cx="4984630" cy="290934"/>
            </a:xfrm>
            <a:prstGeom prst="rect">
              <a:avLst/>
            </a:prstGeom>
            <a:noFill/>
          </p:spPr>
          <p:txBody>
            <a:bodyPr wrap="square" rtlCol="0">
              <a:spAutoFit/>
            </a:bodyPr>
            <a:lstStyle/>
            <a:p>
              <a:pPr marL="424500" indent="-424500">
                <a:buFont typeface="Arial" panose="020B0604020202020204" pitchFamily="34" charset="0"/>
                <a:buChar char="•"/>
              </a:pPr>
              <a:endParaRPr lang="en-US" sz="2971" dirty="0"/>
            </a:p>
          </p:txBody>
        </p:sp>
      </p:grpSp>
      <p:sp>
        <p:nvSpPr>
          <p:cNvPr id="133" name="TextBox 132"/>
          <p:cNvSpPr txBox="1"/>
          <p:nvPr/>
        </p:nvSpPr>
        <p:spPr>
          <a:xfrm>
            <a:off x="37037759" y="31125766"/>
            <a:ext cx="5367809" cy="1107996"/>
          </a:xfrm>
          <a:prstGeom prst="rect">
            <a:avLst/>
          </a:prstGeom>
          <a:noFill/>
        </p:spPr>
        <p:txBody>
          <a:bodyPr wrap="square" rtlCol="0">
            <a:spAutoFit/>
          </a:bodyPr>
          <a:lstStyle/>
          <a:p>
            <a:r>
              <a:rPr lang="en-US" sz="6600" b="1" dirty="0"/>
              <a:t>Learn more at:</a:t>
            </a:r>
          </a:p>
        </p:txBody>
      </p:sp>
      <p:sp>
        <p:nvSpPr>
          <p:cNvPr id="153" name="TextBox 152"/>
          <p:cNvSpPr txBox="1"/>
          <p:nvPr/>
        </p:nvSpPr>
        <p:spPr>
          <a:xfrm>
            <a:off x="25118789" y="26991129"/>
            <a:ext cx="184731" cy="1321131"/>
          </a:xfrm>
          <a:prstGeom prst="rect">
            <a:avLst/>
          </a:prstGeom>
          <a:noFill/>
        </p:spPr>
        <p:txBody>
          <a:bodyPr wrap="none" rtlCol="0">
            <a:spAutoFit/>
          </a:bodyPr>
          <a:lstStyle/>
          <a:p>
            <a:endParaRPr lang="en-US" sz="7985" dirty="0"/>
          </a:p>
        </p:txBody>
      </p:sp>
      <p:sp>
        <p:nvSpPr>
          <p:cNvPr id="3" name="TextBox 2"/>
          <p:cNvSpPr txBox="1"/>
          <p:nvPr/>
        </p:nvSpPr>
        <p:spPr>
          <a:xfrm>
            <a:off x="6265204" y="34753203"/>
            <a:ext cx="36090736" cy="1569660"/>
          </a:xfrm>
          <a:prstGeom prst="rect">
            <a:avLst/>
          </a:prstGeom>
          <a:noFill/>
        </p:spPr>
        <p:txBody>
          <a:bodyPr wrap="square" rtlCol="0">
            <a:spAutoFit/>
          </a:bodyPr>
          <a:lstStyle/>
          <a:p>
            <a:r>
              <a:rPr lang="en-US" sz="3200" i="1" dirty="0"/>
              <a:t>This project is supported by the Centers for Disease Control and Prevention (CDC) of the U.S. Department of Health and Human Services (HHS) under grant number U38OT000140, Office for State, Tribal, Local, and Territorial Supports (OSTLTS) Partnerships-Capacity Building Assistance (CBA) of the Public Health System ($650,485) through the Association of University Centers on Disability (AUCD). This information, content, and conclusions are those of the author and should not be construed as the official position or policy of, nor should any endorsements be inferred by CDC, HHS, or the U.S. Government</a:t>
            </a:r>
            <a:endParaRPr lang="en-US" sz="2971" i="1" dirty="0">
              <a:solidFill>
                <a:srgbClr val="0070C0"/>
              </a:solidFill>
            </a:endParaRPr>
          </a:p>
        </p:txBody>
      </p:sp>
      <p:pic>
        <p:nvPicPr>
          <p:cNvPr id="7" name="Picture 6">
            <a:extLst>
              <a:ext uri="{FF2B5EF4-FFF2-40B4-BE49-F238E27FC236}">
                <a16:creationId xmlns:a16="http://schemas.microsoft.com/office/drawing/2014/main" id="{8C107AC4-214E-4A0B-8701-7E1BDC0ECDB5}"/>
              </a:ext>
            </a:extLst>
          </p:cNvPr>
          <p:cNvPicPr>
            <a:picLocks noChangeAspect="1"/>
          </p:cNvPicPr>
          <p:nvPr/>
        </p:nvPicPr>
        <p:blipFill>
          <a:blip r:embed="rId3"/>
          <a:stretch>
            <a:fillRect/>
          </a:stretch>
        </p:blipFill>
        <p:spPr>
          <a:xfrm>
            <a:off x="440269" y="2011697"/>
            <a:ext cx="8758160" cy="2329962"/>
          </a:xfrm>
          <a:prstGeom prst="rect">
            <a:avLst/>
          </a:prstGeom>
          <a:solidFill>
            <a:schemeClr val="bg1"/>
          </a:solidFill>
        </p:spPr>
      </p:pic>
      <p:pic>
        <p:nvPicPr>
          <p:cNvPr id="11" name="Picture 10">
            <a:extLst>
              <a:ext uri="{FF2B5EF4-FFF2-40B4-BE49-F238E27FC236}">
                <a16:creationId xmlns:a16="http://schemas.microsoft.com/office/drawing/2014/main" id="{A3844E2F-32C3-49AF-9B1A-FB5E14684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94" y="28262844"/>
            <a:ext cx="1962207" cy="1962207"/>
          </a:xfrm>
          <a:prstGeom prst="rect">
            <a:avLst/>
          </a:prstGeom>
        </p:spPr>
      </p:pic>
      <p:grpSp>
        <p:nvGrpSpPr>
          <p:cNvPr id="76" name="Group 75">
            <a:extLst>
              <a:ext uri="{FF2B5EF4-FFF2-40B4-BE49-F238E27FC236}">
                <a16:creationId xmlns:a16="http://schemas.microsoft.com/office/drawing/2014/main" id="{508B0425-13E9-40AF-910E-A504FD77449F}"/>
              </a:ext>
            </a:extLst>
          </p:cNvPr>
          <p:cNvGrpSpPr/>
          <p:nvPr/>
        </p:nvGrpSpPr>
        <p:grpSpPr>
          <a:xfrm>
            <a:off x="14509366" y="7485660"/>
            <a:ext cx="15480324" cy="8686800"/>
            <a:chOff x="25179221" y="9022165"/>
            <a:chExt cx="22936200" cy="2898950"/>
          </a:xfrm>
        </p:grpSpPr>
        <p:sp>
          <p:nvSpPr>
            <p:cNvPr id="88" name="Rounded Rectangle 42">
              <a:extLst>
                <a:ext uri="{FF2B5EF4-FFF2-40B4-BE49-F238E27FC236}">
                  <a16:creationId xmlns:a16="http://schemas.microsoft.com/office/drawing/2014/main" id="{765D76D1-0208-43C8-9302-AE4AFA8AF9C2}"/>
                </a:ext>
              </a:extLst>
            </p:cNvPr>
            <p:cNvSpPr/>
            <p:nvPr/>
          </p:nvSpPr>
          <p:spPr>
            <a:xfrm>
              <a:off x="25179221" y="9022165"/>
              <a:ext cx="22936200" cy="2898950"/>
            </a:xfrm>
            <a:prstGeom prst="roundRect">
              <a:avLst/>
            </a:prstGeom>
            <a:solidFill>
              <a:schemeClr val="bg1"/>
            </a:solidFill>
            <a:ln>
              <a:solidFill>
                <a:srgbClr val="4B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85" dirty="0"/>
                <a:t>			</a:t>
              </a:r>
            </a:p>
          </p:txBody>
        </p:sp>
        <p:sp>
          <p:nvSpPr>
            <p:cNvPr id="81" name="TextBox 80">
              <a:extLst>
                <a:ext uri="{FF2B5EF4-FFF2-40B4-BE49-F238E27FC236}">
                  <a16:creationId xmlns:a16="http://schemas.microsoft.com/office/drawing/2014/main" id="{4A95AC5A-9001-418C-A441-179D19E42C3F}"/>
                </a:ext>
              </a:extLst>
            </p:cNvPr>
            <p:cNvSpPr txBox="1"/>
            <p:nvPr/>
          </p:nvSpPr>
          <p:spPr>
            <a:xfrm>
              <a:off x="25462504" y="9162640"/>
              <a:ext cx="4984630" cy="343193"/>
            </a:xfrm>
            <a:prstGeom prst="rect">
              <a:avLst/>
            </a:prstGeom>
            <a:noFill/>
          </p:spPr>
          <p:txBody>
            <a:bodyPr wrap="square" rtlCol="0">
              <a:spAutoFit/>
            </a:bodyPr>
            <a:lstStyle/>
            <a:p>
              <a:endParaRPr lang="en-US" sz="2971" dirty="0"/>
            </a:p>
          </p:txBody>
        </p:sp>
      </p:grpSp>
      <p:grpSp>
        <p:nvGrpSpPr>
          <p:cNvPr id="94" name="Group 93">
            <a:extLst>
              <a:ext uri="{FF2B5EF4-FFF2-40B4-BE49-F238E27FC236}">
                <a16:creationId xmlns:a16="http://schemas.microsoft.com/office/drawing/2014/main" id="{1C5E98A2-A14A-4379-8FE6-588141ABE5B1}"/>
              </a:ext>
            </a:extLst>
          </p:cNvPr>
          <p:cNvGrpSpPr/>
          <p:nvPr/>
        </p:nvGrpSpPr>
        <p:grpSpPr>
          <a:xfrm>
            <a:off x="21031200" y="16619156"/>
            <a:ext cx="14916092" cy="8686800"/>
            <a:chOff x="24807738" y="12249051"/>
            <a:chExt cx="22936200" cy="3200400"/>
          </a:xfrm>
        </p:grpSpPr>
        <p:sp>
          <p:nvSpPr>
            <p:cNvPr id="100" name="Rounded Rectangle 42">
              <a:extLst>
                <a:ext uri="{FF2B5EF4-FFF2-40B4-BE49-F238E27FC236}">
                  <a16:creationId xmlns:a16="http://schemas.microsoft.com/office/drawing/2014/main" id="{B781C8C3-8E99-4919-B4FB-4EFD685B9655}"/>
                </a:ext>
              </a:extLst>
            </p:cNvPr>
            <p:cNvSpPr/>
            <p:nvPr/>
          </p:nvSpPr>
          <p:spPr>
            <a:xfrm>
              <a:off x="24807738" y="12249051"/>
              <a:ext cx="22936200" cy="3200400"/>
            </a:xfrm>
            <a:prstGeom prst="roundRect">
              <a:avLst/>
            </a:prstGeom>
            <a:solidFill>
              <a:schemeClr val="bg1"/>
            </a:solidFill>
            <a:ln>
              <a:solidFill>
                <a:srgbClr val="4B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85"/>
            </a:p>
          </p:txBody>
        </p:sp>
        <p:sp>
          <p:nvSpPr>
            <p:cNvPr id="98" name="TextBox 97">
              <a:extLst>
                <a:ext uri="{FF2B5EF4-FFF2-40B4-BE49-F238E27FC236}">
                  <a16:creationId xmlns:a16="http://schemas.microsoft.com/office/drawing/2014/main" id="{90D6A401-6761-46FB-8F95-0D7AB2B759B7}"/>
                </a:ext>
              </a:extLst>
            </p:cNvPr>
            <p:cNvSpPr txBox="1"/>
            <p:nvPr/>
          </p:nvSpPr>
          <p:spPr>
            <a:xfrm>
              <a:off x="25097474" y="12757082"/>
              <a:ext cx="4984630" cy="314326"/>
            </a:xfrm>
            <a:prstGeom prst="rect">
              <a:avLst/>
            </a:prstGeom>
            <a:noFill/>
          </p:spPr>
          <p:txBody>
            <a:bodyPr wrap="square" rtlCol="0">
              <a:spAutoFit/>
            </a:bodyPr>
            <a:lstStyle/>
            <a:p>
              <a:endParaRPr lang="en-US" sz="2971" dirty="0"/>
            </a:p>
          </p:txBody>
        </p:sp>
        <p:sp>
          <p:nvSpPr>
            <p:cNvPr id="99" name="TextBox 98">
              <a:extLst>
                <a:ext uri="{FF2B5EF4-FFF2-40B4-BE49-F238E27FC236}">
                  <a16:creationId xmlns:a16="http://schemas.microsoft.com/office/drawing/2014/main" id="{F2CEB639-D574-4FC2-A5A9-99DABAFD456D}"/>
                </a:ext>
              </a:extLst>
            </p:cNvPr>
            <p:cNvSpPr txBox="1"/>
            <p:nvPr/>
          </p:nvSpPr>
          <p:spPr>
            <a:xfrm>
              <a:off x="40858485" y="13061485"/>
              <a:ext cx="6236567" cy="314326"/>
            </a:xfrm>
            <a:prstGeom prst="rect">
              <a:avLst/>
            </a:prstGeom>
            <a:noFill/>
          </p:spPr>
          <p:txBody>
            <a:bodyPr wrap="square" rtlCol="0">
              <a:spAutoFit/>
            </a:bodyPr>
            <a:lstStyle/>
            <a:p>
              <a:endParaRPr lang="en-US" sz="2971" dirty="0"/>
            </a:p>
          </p:txBody>
        </p:sp>
      </p:grpSp>
      <p:sp>
        <p:nvSpPr>
          <p:cNvPr id="22" name="TextBox 21">
            <a:extLst>
              <a:ext uri="{FF2B5EF4-FFF2-40B4-BE49-F238E27FC236}">
                <a16:creationId xmlns:a16="http://schemas.microsoft.com/office/drawing/2014/main" id="{4A3CD8E6-1B35-4103-9D73-6EC444A9F4DB}"/>
              </a:ext>
            </a:extLst>
          </p:cNvPr>
          <p:cNvSpPr txBox="1"/>
          <p:nvPr/>
        </p:nvSpPr>
        <p:spPr>
          <a:xfrm>
            <a:off x="23289208" y="17863458"/>
            <a:ext cx="849085" cy="1321131"/>
          </a:xfrm>
          <a:prstGeom prst="rect">
            <a:avLst/>
          </a:prstGeom>
          <a:noFill/>
        </p:spPr>
        <p:txBody>
          <a:bodyPr wrap="square" rtlCol="0">
            <a:spAutoFit/>
          </a:bodyPr>
          <a:lstStyle/>
          <a:p>
            <a:endParaRPr lang="en-US" sz="7985" dirty="0"/>
          </a:p>
        </p:txBody>
      </p:sp>
      <p:sp>
        <p:nvSpPr>
          <p:cNvPr id="23" name="TextBox 22">
            <a:extLst>
              <a:ext uri="{FF2B5EF4-FFF2-40B4-BE49-F238E27FC236}">
                <a16:creationId xmlns:a16="http://schemas.microsoft.com/office/drawing/2014/main" id="{27D9BDF8-596A-4867-A1F9-66063F37F6BD}"/>
              </a:ext>
            </a:extLst>
          </p:cNvPr>
          <p:cNvSpPr txBox="1"/>
          <p:nvPr/>
        </p:nvSpPr>
        <p:spPr>
          <a:xfrm>
            <a:off x="15669032" y="26991129"/>
            <a:ext cx="12559611" cy="1321131"/>
          </a:xfrm>
          <a:prstGeom prst="rect">
            <a:avLst/>
          </a:prstGeom>
          <a:noFill/>
        </p:spPr>
        <p:txBody>
          <a:bodyPr wrap="square" rtlCol="0">
            <a:spAutoFit/>
          </a:bodyPr>
          <a:lstStyle/>
          <a:p>
            <a:endParaRPr lang="en-US" sz="7985" dirty="0"/>
          </a:p>
        </p:txBody>
      </p:sp>
      <p:sp>
        <p:nvSpPr>
          <p:cNvPr id="102" name="Rectangle 101">
            <a:extLst>
              <a:ext uri="{FF2B5EF4-FFF2-40B4-BE49-F238E27FC236}">
                <a16:creationId xmlns:a16="http://schemas.microsoft.com/office/drawing/2014/main" id="{33E605FD-F856-43DD-8340-9AC47F8060B4}"/>
              </a:ext>
            </a:extLst>
          </p:cNvPr>
          <p:cNvSpPr/>
          <p:nvPr/>
        </p:nvSpPr>
        <p:spPr>
          <a:xfrm>
            <a:off x="18675216" y="16845106"/>
            <a:ext cx="5635356" cy="549509"/>
          </a:xfrm>
          <a:prstGeom prst="rect">
            <a:avLst/>
          </a:prstGeom>
        </p:spPr>
        <p:txBody>
          <a:bodyPr wrap="square">
            <a:spAutoFit/>
          </a:bodyPr>
          <a:lstStyle/>
          <a:p>
            <a:endParaRPr lang="en-US" sz="2971" dirty="0"/>
          </a:p>
        </p:txBody>
      </p:sp>
      <p:sp>
        <p:nvSpPr>
          <p:cNvPr id="59" name="TextBox 58">
            <a:extLst>
              <a:ext uri="{FF2B5EF4-FFF2-40B4-BE49-F238E27FC236}">
                <a16:creationId xmlns:a16="http://schemas.microsoft.com/office/drawing/2014/main" id="{2656119D-46F8-4CCF-B577-17D4C32175F7}"/>
              </a:ext>
            </a:extLst>
          </p:cNvPr>
          <p:cNvSpPr txBox="1"/>
          <p:nvPr/>
        </p:nvSpPr>
        <p:spPr>
          <a:xfrm>
            <a:off x="36951111" y="22469082"/>
            <a:ext cx="10178014" cy="7755969"/>
          </a:xfrm>
          <a:prstGeom prst="rect">
            <a:avLst/>
          </a:prstGeom>
          <a:noFill/>
        </p:spPr>
        <p:txBody>
          <a:bodyPr wrap="square" lIns="0" tIns="0" rIns="0" bIns="0" rtlCol="0" anchor="ctr">
            <a:spAutoFit/>
          </a:bodyPr>
          <a:lstStyle/>
          <a:p>
            <a:r>
              <a:rPr lang="en-US" sz="3600" dirty="0"/>
              <a:t>The survey and environmental scan revealed a wealth of information on outcomes, impact, and lessons learned from the entire eight years of the LTSAE State Systems grant program. Overall, the grant program was successful in building the capacity of states and jurisdictions to strengthen state and community systems to provide early identification and coordinate services for children with ASD/DD. Although approaches may differ across states and organizational structures, they can be adapted and replicated to aid state systems in increasing developmental monitoring and screening and improving approaches to meet the service needs for children with ASD/DD and their families.</a:t>
            </a:r>
          </a:p>
        </p:txBody>
      </p:sp>
      <p:sp>
        <p:nvSpPr>
          <p:cNvPr id="24" name="TextBox 23">
            <a:extLst>
              <a:ext uri="{FF2B5EF4-FFF2-40B4-BE49-F238E27FC236}">
                <a16:creationId xmlns:a16="http://schemas.microsoft.com/office/drawing/2014/main" id="{6C0B12E3-0F01-430E-994E-1F5BA25BD2EF}"/>
              </a:ext>
            </a:extLst>
          </p:cNvPr>
          <p:cNvSpPr txBox="1"/>
          <p:nvPr/>
        </p:nvSpPr>
        <p:spPr>
          <a:xfrm>
            <a:off x="13540844" y="14030704"/>
            <a:ext cx="184731" cy="1662635"/>
          </a:xfrm>
          <a:prstGeom prst="rect">
            <a:avLst/>
          </a:prstGeom>
          <a:noFill/>
        </p:spPr>
        <p:txBody>
          <a:bodyPr wrap="none" rtlCol="0">
            <a:spAutoFit/>
          </a:bodyPr>
          <a:lstStyle/>
          <a:p>
            <a:endParaRPr lang="en-US" sz="10204" dirty="0"/>
          </a:p>
        </p:txBody>
      </p:sp>
      <p:pic>
        <p:nvPicPr>
          <p:cNvPr id="6" name="Picture 5">
            <a:extLst>
              <a:ext uri="{FF2B5EF4-FFF2-40B4-BE49-F238E27FC236}">
                <a16:creationId xmlns:a16="http://schemas.microsoft.com/office/drawing/2014/main" id="{9444D2BD-178B-4A0A-9001-C6A19532A5E3}"/>
              </a:ext>
            </a:extLst>
          </p:cNvPr>
          <p:cNvPicPr>
            <a:picLocks noChangeAspect="1"/>
          </p:cNvPicPr>
          <p:nvPr/>
        </p:nvPicPr>
        <p:blipFill>
          <a:blip r:embed="rId5"/>
          <a:stretch>
            <a:fillRect/>
          </a:stretch>
        </p:blipFill>
        <p:spPr>
          <a:xfrm>
            <a:off x="525150" y="7222158"/>
            <a:ext cx="13021509" cy="9453972"/>
          </a:xfrm>
          <a:prstGeom prst="rect">
            <a:avLst/>
          </a:prstGeom>
        </p:spPr>
      </p:pic>
      <p:sp>
        <p:nvSpPr>
          <p:cNvPr id="9" name="TextBox 8">
            <a:extLst>
              <a:ext uri="{FF2B5EF4-FFF2-40B4-BE49-F238E27FC236}">
                <a16:creationId xmlns:a16="http://schemas.microsoft.com/office/drawing/2014/main" id="{92BF87A6-86EC-4000-9140-6D8DC976AD5D}"/>
              </a:ext>
            </a:extLst>
          </p:cNvPr>
          <p:cNvSpPr txBox="1"/>
          <p:nvPr/>
        </p:nvSpPr>
        <p:spPr>
          <a:xfrm>
            <a:off x="462481" y="16863934"/>
            <a:ext cx="13782546" cy="8960576"/>
          </a:xfrm>
          <a:prstGeom prst="rect">
            <a:avLst/>
          </a:prstGeom>
          <a:noFill/>
        </p:spPr>
        <p:txBody>
          <a:bodyPr wrap="square" rtlCol="0">
            <a:noAutofit/>
          </a:bodyPr>
          <a:lstStyle/>
          <a:p>
            <a:r>
              <a:rPr lang="en-US" sz="3600" dirty="0"/>
              <a:t>As part of the CDC’s Act Early Initiative, the Act Early Network was created in 2007 and convened Act Early Regional Summits throughout the U.S. from 2008‒2010; during this period, states coordinated plans regarding capacity building to identify ongoing needs of children with autism spectrum disorder and other developmental disabilities (ASD/DD). In 2010, the Association of Maternal &amp; Child Health Programs (AMCHP) began the Learn the Signs. Act Early. (LTSAE) state systems grants in order to complement state activities initiated during the Act Early Summits. The goal of the state systems grant is to strengthen state and community systems for early identification and coordination of services for children with developmental disabilities. In addition to funding grants, AMCHP has provided quarterly technical assistance calls, connected grantees to other states and experts, and supported an interactive grantee listserv. Through support from the CDC and in partnership with the Association of University Centers on Disabilities (AUCD), LTSAE state system grants have been dispersed among 34 U.S. states and jurisdictions, with 14 participating in more than one cohort. </a:t>
            </a:r>
          </a:p>
        </p:txBody>
      </p:sp>
      <p:pic>
        <p:nvPicPr>
          <p:cNvPr id="30" name="Picture 29">
            <a:extLst>
              <a:ext uri="{FF2B5EF4-FFF2-40B4-BE49-F238E27FC236}">
                <a16:creationId xmlns:a16="http://schemas.microsoft.com/office/drawing/2014/main" id="{99BBD092-3D37-407F-95ED-7BFE3385BDD3}"/>
              </a:ext>
            </a:extLst>
          </p:cNvPr>
          <p:cNvPicPr>
            <a:picLocks noChangeAspect="1"/>
          </p:cNvPicPr>
          <p:nvPr/>
        </p:nvPicPr>
        <p:blipFill>
          <a:blip r:embed="rId6"/>
          <a:stretch>
            <a:fillRect/>
          </a:stretch>
        </p:blipFill>
        <p:spPr>
          <a:xfrm>
            <a:off x="14972759" y="7953804"/>
            <a:ext cx="14120557" cy="7783419"/>
          </a:xfrm>
          <a:prstGeom prst="rect">
            <a:avLst/>
          </a:prstGeom>
        </p:spPr>
      </p:pic>
      <p:pic>
        <p:nvPicPr>
          <p:cNvPr id="35" name="Picture 34" descr="A screenshot of text&#10;&#10;Description automatically generated">
            <a:extLst>
              <a:ext uri="{FF2B5EF4-FFF2-40B4-BE49-F238E27FC236}">
                <a16:creationId xmlns:a16="http://schemas.microsoft.com/office/drawing/2014/main" id="{2AD05956-159F-40DC-8F53-B7FAE2B5D9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58973" y="16944587"/>
            <a:ext cx="13819300" cy="7733136"/>
          </a:xfrm>
          <a:prstGeom prst="rect">
            <a:avLst/>
          </a:prstGeom>
        </p:spPr>
      </p:pic>
      <p:pic>
        <p:nvPicPr>
          <p:cNvPr id="42" name="Picture 41" descr="A close up of text on a white background&#10;&#10;Description automatically generated">
            <a:extLst>
              <a:ext uri="{FF2B5EF4-FFF2-40B4-BE49-F238E27FC236}">
                <a16:creationId xmlns:a16="http://schemas.microsoft.com/office/drawing/2014/main" id="{020C7A30-2DB2-40C5-AE74-8F9210E5A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89924" y="26031532"/>
            <a:ext cx="14699766" cy="7820956"/>
          </a:xfrm>
          <a:prstGeom prst="rect">
            <a:avLst/>
          </a:prstGeom>
        </p:spPr>
      </p:pic>
      <p:pic>
        <p:nvPicPr>
          <p:cNvPr id="13" name="Picture 12" descr="A close up of a logo&#10;&#10;Description automatically generated">
            <a:extLst>
              <a:ext uri="{FF2B5EF4-FFF2-40B4-BE49-F238E27FC236}">
                <a16:creationId xmlns:a16="http://schemas.microsoft.com/office/drawing/2014/main" id="{7355A2EA-3268-45CC-B13C-501114790C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61808" y="9776218"/>
            <a:ext cx="7264023" cy="4254486"/>
          </a:xfrm>
          <a:prstGeom prst="rect">
            <a:avLst/>
          </a:prstGeom>
        </p:spPr>
      </p:pic>
      <p:sp>
        <p:nvSpPr>
          <p:cNvPr id="15" name="TextBox 14">
            <a:extLst>
              <a:ext uri="{FF2B5EF4-FFF2-40B4-BE49-F238E27FC236}">
                <a16:creationId xmlns:a16="http://schemas.microsoft.com/office/drawing/2014/main" id="{4D522D38-7606-4412-8295-974EB011D7D7}"/>
              </a:ext>
            </a:extLst>
          </p:cNvPr>
          <p:cNvSpPr txBox="1"/>
          <p:nvPr/>
        </p:nvSpPr>
        <p:spPr>
          <a:xfrm>
            <a:off x="30309929" y="10186798"/>
            <a:ext cx="5391092" cy="3046988"/>
          </a:xfrm>
          <a:prstGeom prst="rect">
            <a:avLst/>
          </a:prstGeom>
          <a:noFill/>
        </p:spPr>
        <p:txBody>
          <a:bodyPr wrap="square" rtlCol="0">
            <a:spAutoFit/>
          </a:bodyPr>
          <a:lstStyle/>
          <a:p>
            <a:r>
              <a:rPr lang="en-US" sz="3200" b="1" dirty="0">
                <a:solidFill>
                  <a:srgbClr val="AB0535"/>
                </a:solidFill>
              </a:rPr>
              <a:t>Developed a state autism plan, convened a statewide Act Early team, and institutionalized the Act Early efforts into the state early childhood system.</a:t>
            </a:r>
          </a:p>
        </p:txBody>
      </p:sp>
      <p:pic>
        <p:nvPicPr>
          <p:cNvPr id="25" name="Picture 24" descr="A close up of a piece of paper&#10;&#10;Description automatically generated">
            <a:extLst>
              <a:ext uri="{FF2B5EF4-FFF2-40B4-BE49-F238E27FC236}">
                <a16:creationId xmlns:a16="http://schemas.microsoft.com/office/drawing/2014/main" id="{32BFA916-C5D1-40CB-A654-6E11BCFDE4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15429" y="18851268"/>
            <a:ext cx="7144723" cy="3875268"/>
          </a:xfrm>
          <a:prstGeom prst="rect">
            <a:avLst/>
          </a:prstGeom>
        </p:spPr>
      </p:pic>
      <p:sp>
        <p:nvSpPr>
          <p:cNvPr id="26" name="TextBox 25">
            <a:extLst>
              <a:ext uri="{FF2B5EF4-FFF2-40B4-BE49-F238E27FC236}">
                <a16:creationId xmlns:a16="http://schemas.microsoft.com/office/drawing/2014/main" id="{6221AD36-82E4-43C4-8DAB-9B398A4C4EFF}"/>
              </a:ext>
            </a:extLst>
          </p:cNvPr>
          <p:cNvSpPr txBox="1"/>
          <p:nvPr/>
        </p:nvSpPr>
        <p:spPr>
          <a:xfrm>
            <a:off x="16354346" y="19557063"/>
            <a:ext cx="4160550" cy="2554545"/>
          </a:xfrm>
          <a:prstGeom prst="rect">
            <a:avLst/>
          </a:prstGeom>
          <a:noFill/>
        </p:spPr>
        <p:txBody>
          <a:bodyPr wrap="square" rtlCol="0">
            <a:spAutoFit/>
          </a:bodyPr>
          <a:lstStyle/>
          <a:p>
            <a:r>
              <a:rPr lang="en-US" sz="3200" b="1" dirty="0">
                <a:solidFill>
                  <a:schemeClr val="accent6">
                    <a:lumMod val="75000"/>
                  </a:schemeClr>
                </a:solidFill>
              </a:rPr>
              <a:t>Increased state legislators’ awareness on issues related to ASD services and needs.</a:t>
            </a:r>
          </a:p>
        </p:txBody>
      </p:sp>
      <p:pic>
        <p:nvPicPr>
          <p:cNvPr id="32" name="Picture 31" descr="A close up of a map&#10;&#10;Description automatically generated">
            <a:extLst>
              <a:ext uri="{FF2B5EF4-FFF2-40B4-BE49-F238E27FC236}">
                <a16:creationId xmlns:a16="http://schemas.microsoft.com/office/drawing/2014/main" id="{9CFC87DD-E7E1-4FA9-865B-6928FAF90B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987917" y="26400433"/>
            <a:ext cx="6389669" cy="3103813"/>
          </a:xfrm>
          <a:prstGeom prst="rect">
            <a:avLst/>
          </a:prstGeom>
        </p:spPr>
      </p:pic>
      <p:sp>
        <p:nvSpPr>
          <p:cNvPr id="33" name="TextBox 32">
            <a:extLst>
              <a:ext uri="{FF2B5EF4-FFF2-40B4-BE49-F238E27FC236}">
                <a16:creationId xmlns:a16="http://schemas.microsoft.com/office/drawing/2014/main" id="{E189E96B-2242-44E1-9CDD-73566A393386}"/>
              </a:ext>
            </a:extLst>
          </p:cNvPr>
          <p:cNvSpPr txBox="1"/>
          <p:nvPr/>
        </p:nvSpPr>
        <p:spPr>
          <a:xfrm>
            <a:off x="30737386" y="29286438"/>
            <a:ext cx="5647080" cy="3539430"/>
          </a:xfrm>
          <a:prstGeom prst="rect">
            <a:avLst/>
          </a:prstGeom>
          <a:noFill/>
        </p:spPr>
        <p:txBody>
          <a:bodyPr wrap="square" rtlCol="0">
            <a:spAutoFit/>
          </a:bodyPr>
          <a:lstStyle/>
          <a:p>
            <a:r>
              <a:rPr lang="en-US" sz="3200" b="1" dirty="0">
                <a:solidFill>
                  <a:srgbClr val="00386B"/>
                </a:solidFill>
              </a:rPr>
              <a:t>Developed and broadcasted a program about early childhood development for families of young children in eight languages on cable television stations across the state and on YouTube.</a:t>
            </a:r>
          </a:p>
        </p:txBody>
      </p:sp>
      <p:sp>
        <p:nvSpPr>
          <p:cNvPr id="34" name="TextBox 33">
            <a:extLst>
              <a:ext uri="{FF2B5EF4-FFF2-40B4-BE49-F238E27FC236}">
                <a16:creationId xmlns:a16="http://schemas.microsoft.com/office/drawing/2014/main" id="{44285512-8CCE-4176-B0FF-A7BAE528499A}"/>
              </a:ext>
            </a:extLst>
          </p:cNvPr>
          <p:cNvSpPr txBox="1"/>
          <p:nvPr/>
        </p:nvSpPr>
        <p:spPr>
          <a:xfrm>
            <a:off x="30573372" y="27203998"/>
            <a:ext cx="4370155" cy="1077218"/>
          </a:xfrm>
          <a:prstGeom prst="rect">
            <a:avLst/>
          </a:prstGeom>
          <a:noFill/>
        </p:spPr>
        <p:txBody>
          <a:bodyPr wrap="square" rtlCol="0">
            <a:spAutoFit/>
          </a:bodyPr>
          <a:lstStyle/>
          <a:p>
            <a:r>
              <a:rPr lang="en-US" sz="3200" b="1" dirty="0">
                <a:solidFill>
                  <a:srgbClr val="00386B"/>
                </a:solidFill>
              </a:rPr>
              <a:t>1, 2, 3, Grow! YouTube and Cable TV Series</a:t>
            </a:r>
          </a:p>
        </p:txBody>
      </p:sp>
      <p:sp>
        <p:nvSpPr>
          <p:cNvPr id="62" name="Subtitle 2">
            <a:extLst>
              <a:ext uri="{FF2B5EF4-FFF2-40B4-BE49-F238E27FC236}">
                <a16:creationId xmlns:a16="http://schemas.microsoft.com/office/drawing/2014/main" id="{AAE29C80-8DA9-408F-9F4A-2F91FE98CC56}"/>
              </a:ext>
            </a:extLst>
          </p:cNvPr>
          <p:cNvSpPr txBox="1">
            <a:spLocks/>
          </p:cNvSpPr>
          <p:nvPr/>
        </p:nvSpPr>
        <p:spPr>
          <a:xfrm>
            <a:off x="36646359" y="6012659"/>
            <a:ext cx="10589544" cy="1513692"/>
          </a:xfrm>
          <a:prstGeom prst="rect">
            <a:avLst/>
          </a:prstGeom>
        </p:spPr>
        <p:txBody>
          <a:bodyPr vert="horz" lIns="407561" tIns="203780" rIns="0" bIns="203780" rtlCol="0">
            <a:normAutofit fontScale="77500" lnSpcReduction="20000"/>
          </a:bodyPr>
          <a:lstStyle/>
          <a:p>
            <a:pPr algn="ctr">
              <a:spcAft>
                <a:spcPts val="278"/>
              </a:spcAft>
              <a:defRPr/>
            </a:pPr>
            <a:r>
              <a:rPr lang="en-US" sz="11158" b="1" dirty="0">
                <a:solidFill>
                  <a:srgbClr val="5E7803"/>
                </a:solidFill>
                <a:cs typeface="Arial" pitchFamily="34" charset="0"/>
              </a:rPr>
              <a:t>Partner Organizations</a:t>
            </a:r>
            <a:endParaRPr lang="en-US" sz="11158" b="1" dirty="0">
              <a:solidFill>
                <a:srgbClr val="5E7803"/>
              </a:solidFill>
            </a:endParaRPr>
          </a:p>
          <a:p>
            <a:pPr defTabSz="4075195">
              <a:spcBef>
                <a:spcPct val="20000"/>
              </a:spcBef>
              <a:defRPr/>
            </a:pPr>
            <a:endParaRPr lang="en-US" sz="9935" dirty="0">
              <a:solidFill>
                <a:srgbClr val="5E7803"/>
              </a:solidFill>
            </a:endParaRPr>
          </a:p>
        </p:txBody>
      </p:sp>
      <p:pic>
        <p:nvPicPr>
          <p:cNvPr id="38" name="Picture 37">
            <a:extLst>
              <a:ext uri="{FF2B5EF4-FFF2-40B4-BE49-F238E27FC236}">
                <a16:creationId xmlns:a16="http://schemas.microsoft.com/office/drawing/2014/main" id="{C28E1845-D22C-45E3-B2CA-26F87A1E3A35}"/>
              </a:ext>
            </a:extLst>
          </p:cNvPr>
          <p:cNvPicPr>
            <a:picLocks noChangeAspect="1"/>
          </p:cNvPicPr>
          <p:nvPr/>
        </p:nvPicPr>
        <p:blipFill>
          <a:blip r:embed="rId12"/>
          <a:stretch>
            <a:fillRect/>
          </a:stretch>
        </p:blipFill>
        <p:spPr>
          <a:xfrm>
            <a:off x="36988131" y="7686750"/>
            <a:ext cx="10103974" cy="11990755"/>
          </a:xfrm>
          <a:prstGeom prst="rect">
            <a:avLst/>
          </a:prstGeom>
        </p:spPr>
      </p:pic>
      <p:pic>
        <p:nvPicPr>
          <p:cNvPr id="8" name="Picture 7" descr="A picture containing crossword, indoor, text, black&#10;&#10;Description automatically generated">
            <a:extLst>
              <a:ext uri="{FF2B5EF4-FFF2-40B4-BE49-F238E27FC236}">
                <a16:creationId xmlns:a16="http://schemas.microsoft.com/office/drawing/2014/main" id="{C219DEDC-47D1-497B-BE56-1338E3FB8B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548444" y="31056153"/>
            <a:ext cx="4709740" cy="4709740"/>
          </a:xfrm>
          <a:prstGeom prst="rect">
            <a:avLst/>
          </a:prstGeom>
        </p:spPr>
      </p:pic>
      <p:sp>
        <p:nvSpPr>
          <p:cNvPr id="10" name="TextBox 9">
            <a:extLst>
              <a:ext uri="{FF2B5EF4-FFF2-40B4-BE49-F238E27FC236}">
                <a16:creationId xmlns:a16="http://schemas.microsoft.com/office/drawing/2014/main" id="{A34AA9E8-47A9-4125-A2BA-BDA464D0CB38}"/>
              </a:ext>
            </a:extLst>
          </p:cNvPr>
          <p:cNvSpPr txBox="1"/>
          <p:nvPr/>
        </p:nvSpPr>
        <p:spPr>
          <a:xfrm>
            <a:off x="37037759" y="32385486"/>
            <a:ext cx="5226396" cy="1107996"/>
          </a:xfrm>
          <a:prstGeom prst="rect">
            <a:avLst/>
          </a:prstGeom>
          <a:noFill/>
        </p:spPr>
        <p:txBody>
          <a:bodyPr wrap="square" rtlCol="0">
            <a:spAutoFit/>
          </a:bodyPr>
          <a:lstStyle/>
          <a:p>
            <a:r>
              <a:rPr lang="en-US" sz="6600" dirty="0"/>
              <a:t>bit.ly/LTSAE19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8430</TotalTime>
  <Words>639</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Learn the Signs. Act Early. AMCHP’s State Systems Grant:  Eight Years (2011 - 2018) in Review Paige Bussanich, MS, Anna Corona, MPH, Maura Leahy, MPH, Kate Taft, MPH,  and Shanel Tage, MPH, Association of Maternal &amp; Child Health Programs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for Every Mother: Planning for a New Era in Maternal Health and Safety</dc:title>
  <dc:creator>AMCHP1</dc:creator>
  <cp:lastModifiedBy>Maura Leahy</cp:lastModifiedBy>
  <cp:revision>493</cp:revision>
  <dcterms:created xsi:type="dcterms:W3CDTF">2015-06-11T01:25:48Z</dcterms:created>
  <dcterms:modified xsi:type="dcterms:W3CDTF">2019-11-07T15:59:54Z</dcterms:modified>
</cp:coreProperties>
</file>